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690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48981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1200150"/>
            <a:ext cx="9144000" cy="2743199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9" name="Shape 9"/>
          <p:cNvGrpSpPr/>
          <p:nvPr/>
        </p:nvGrpSpPr>
        <p:grpSpPr>
          <a:xfrm>
            <a:off x="0" y="-1078"/>
            <a:ext cx="1827407" cy="5144627"/>
            <a:chOff x="0" y="-1438"/>
            <a:chExt cx="798029" cy="6859503"/>
          </a:xfrm>
        </p:grpSpPr>
        <p:sp>
          <p:nvSpPr>
            <p:cNvPr id="10" name="Shape 10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2" name="Shape 12"/>
          <p:cNvGrpSpPr/>
          <p:nvPr/>
        </p:nvGrpSpPr>
        <p:grpSpPr>
          <a:xfrm flipH="1">
            <a:off x="7316591" y="0"/>
            <a:ext cx="1827407" cy="5144627"/>
            <a:chOff x="0" y="-1438"/>
            <a:chExt cx="798029" cy="6859503"/>
          </a:xfrm>
        </p:grpSpPr>
        <p:sp>
          <p:nvSpPr>
            <p:cNvPr id="13" name="Shape 13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marL="0" indent="15240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marL="0" indent="15240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19" name="Shape 19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20" name="Shape 20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23" name="Shape 2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5" name="Shape 25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31" name="Shape 31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3" name="Shape 33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34" name="Shape 34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43" name="Shape 4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46" name="Shape 4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8" name="Shape 48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53" name="Shape 5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5" name="Shape 55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56" name="Shape 5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63" name="Shape 6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5" name="Shape 65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66" name="Shape 6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133350"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76200"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fr"/>
              <a:t>Système d’enchères web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467544" y="2914650"/>
            <a:ext cx="8208912" cy="65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fr" dirty="0"/>
              <a:t>Projet de Conception et d’Architecture Orientées Objet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2368575" y="4740400"/>
            <a:ext cx="4465499" cy="3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fr">
                <a:solidFill>
                  <a:schemeClr val="lt2"/>
                </a:solidFill>
              </a:rPr>
              <a:t>Samuel Bailleux - Sylvestre Nzaramba - Axel Pégué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fr"/>
              <a:t>Infrastructure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fr" sz="1800"/>
              <a:t>Deux serveurs ayant le même contenu (redondance); utile si un serveur tombe.</a:t>
            </a:r>
          </a:p>
          <a:p>
            <a:pPr lvl="0" rtl="0">
              <a:buNone/>
            </a:pPr>
            <a:r>
              <a:rPr lang="fr" sz="1800"/>
              <a:t>Une copie sera faite quotidiennement du serveur de production vers le serveur de “secours”.</a:t>
            </a:r>
          </a:p>
          <a:p>
            <a:endParaRPr lang="fr" sz="1800"/>
          </a:p>
          <a:p>
            <a:pPr lvl="0" rtl="0">
              <a:buNone/>
            </a:pPr>
            <a:r>
              <a:rPr lang="fr" sz="1800"/>
              <a:t>Chaque serveur contient :</a:t>
            </a:r>
          </a:p>
          <a:p>
            <a:pPr lvl="0" rtl="0">
              <a:buNone/>
            </a:pPr>
            <a:r>
              <a:rPr lang="fr" sz="1800"/>
              <a:t>-une base de donnée SQL liée au prototype (Utilisateur, enchère, …);</a:t>
            </a:r>
          </a:p>
          <a:p>
            <a:pPr lvl="0" rtl="0">
              <a:buNone/>
            </a:pPr>
            <a:r>
              <a:rPr lang="fr" sz="1800"/>
              <a:t>-le prototype java.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fr"/>
              <a:t>Architecture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199" y="1156700"/>
            <a:ext cx="8229600" cy="359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Affichage à l'écran (16:9)</PresentationFormat>
  <Paragraphs>11</Paragraphs>
  <Slides>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spotlight</vt:lpstr>
      <vt:lpstr>Système d’enchères web</vt:lpstr>
      <vt:lpstr>Infrastructure</vt:lpstr>
      <vt:lpstr>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d’enchères web</dc:title>
  <cp:lastModifiedBy>Pegue, Axel (GE Healthcare)</cp:lastModifiedBy>
  <cp:revision>1</cp:revision>
  <dcterms:modified xsi:type="dcterms:W3CDTF">2014-03-25T21:56:18Z</dcterms:modified>
</cp:coreProperties>
</file>