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60" r:id="rId5"/>
    <p:sldId id="261" r:id="rId6"/>
    <p:sldId id="296" r:id="rId7"/>
    <p:sldId id="281" r:id="rId8"/>
    <p:sldId id="262" r:id="rId9"/>
    <p:sldId id="282" r:id="rId10"/>
    <p:sldId id="280" r:id="rId11"/>
    <p:sldId id="293" r:id="rId12"/>
    <p:sldId id="292" r:id="rId13"/>
    <p:sldId id="263" r:id="rId14"/>
    <p:sldId id="283" r:id="rId15"/>
    <p:sldId id="287" r:id="rId16"/>
    <p:sldId id="286" r:id="rId17"/>
    <p:sldId id="288" r:id="rId18"/>
    <p:sldId id="289" r:id="rId19"/>
    <p:sldId id="290" r:id="rId20"/>
    <p:sldId id="295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7" r:id="rId31"/>
    <p:sldId id="308" r:id="rId32"/>
    <p:sldId id="309" r:id="rId33"/>
    <p:sldId id="310" r:id="rId34"/>
    <p:sldId id="311" r:id="rId35"/>
    <p:sldId id="28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E48"/>
    <a:srgbClr val="00A2D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207AF-2EEE-484D-94B2-CB34141D6B0C}" v="262" dt="2021-11-02T23:18:08.268"/>
    <p1510:client id="{F254D5BC-F8F5-4A18-8C2F-839C4C2A18B6}" v="232" dt="2021-11-03T12:45:48.846"/>
  </p1510:revLst>
</p1510:revInfo>
</file>

<file path=ppt/tableStyles.xml><?xml version="1.0" encoding="utf-8"?>
<a:tblStyleLst xmlns:a="http://schemas.openxmlformats.org/drawingml/2006/main" def="{0FF1CE12-B100-0000-0000-000000000002}"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830" autoAdjust="0"/>
  </p:normalViewPr>
  <p:slideViewPr>
    <p:cSldViewPr>
      <p:cViewPr varScale="1">
        <p:scale>
          <a:sx n="104" d="100"/>
          <a:sy n="104" d="100"/>
        </p:scale>
        <p:origin x="1116" y="7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Miguel Alves Pires" userId="8aa95e1a-3780-4ae1-aa65-7eda6c870eeb" providerId="ADAL" clId="{B0419E6D-22F1-4051-A8D6-7223439E782A}"/>
    <pc:docChg chg="addSld modSld sldOrd">
      <pc:chgData name="José Miguel Alves Pires" userId="8aa95e1a-3780-4ae1-aa65-7eda6c870eeb" providerId="ADAL" clId="{B0419E6D-22F1-4051-A8D6-7223439E782A}" dt="2021-10-27T23:35:06.433" v="206"/>
      <pc:docMkLst>
        <pc:docMk/>
      </pc:docMkLst>
      <pc:sldChg chg="modSp">
        <pc:chgData name="José Miguel Alves Pires" userId="8aa95e1a-3780-4ae1-aa65-7eda6c870eeb" providerId="ADAL" clId="{B0419E6D-22F1-4051-A8D6-7223439E782A}" dt="2021-10-27T23:09:14.939" v="25"/>
        <pc:sldMkLst>
          <pc:docMk/>
          <pc:sldMk cId="0" sldId="260"/>
        </pc:sldMkLst>
        <pc:spChg chg="mod">
          <ac:chgData name="José Miguel Alves Pires" userId="8aa95e1a-3780-4ae1-aa65-7eda6c870eeb" providerId="ADAL" clId="{B0419E6D-22F1-4051-A8D6-7223439E782A}" dt="2021-10-27T23:09:14.939" v="25"/>
          <ac:spMkLst>
            <pc:docMk/>
            <pc:sldMk cId="0" sldId="260"/>
            <ac:spMk id="4" creationId="{00000000-0000-0000-0000-000000000000}"/>
          </ac:spMkLst>
        </pc:spChg>
      </pc:sldChg>
      <pc:sldChg chg="delSp">
        <pc:chgData name="José Miguel Alves Pires" userId="8aa95e1a-3780-4ae1-aa65-7eda6c870eeb" providerId="ADAL" clId="{B0419E6D-22F1-4051-A8D6-7223439E782A}" dt="2021-10-27T23:05:21.195" v="24"/>
        <pc:sldMkLst>
          <pc:docMk/>
          <pc:sldMk cId="2083579044" sldId="261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2083579044" sldId="261"/>
            <ac:spMk id="4" creationId="{F0FE6AD3-F321-4D48-A9A2-8947C6E47ECB}"/>
          </ac:spMkLst>
        </pc:spChg>
      </pc:sldChg>
      <pc:sldChg chg="delSp modAnim">
        <pc:chgData name="José Miguel Alves Pires" userId="8aa95e1a-3780-4ae1-aa65-7eda6c870eeb" providerId="ADAL" clId="{B0419E6D-22F1-4051-A8D6-7223439E782A}" dt="2021-10-27T23:14:25.853" v="32"/>
        <pc:sldMkLst>
          <pc:docMk/>
          <pc:sldMk cId="2572473668" sldId="262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2572473668" sldId="262"/>
            <ac:spMk id="4" creationId="{82714464-EF56-49B3-A572-359AB07EE24B}"/>
          </ac:spMkLst>
        </pc:spChg>
      </pc:sldChg>
      <pc:sldChg chg="delSp modSp modAnim">
        <pc:chgData name="José Miguel Alves Pires" userId="8aa95e1a-3780-4ae1-aa65-7eda6c870eeb" providerId="ADAL" clId="{B0419E6D-22F1-4051-A8D6-7223439E782A}" dt="2021-10-27T23:16:57.185" v="73" actId="20577"/>
        <pc:sldMkLst>
          <pc:docMk/>
          <pc:sldMk cId="1711874207" sldId="263"/>
        </pc:sldMkLst>
        <pc:spChg chg="mod">
          <ac:chgData name="José Miguel Alves Pires" userId="8aa95e1a-3780-4ae1-aa65-7eda6c870eeb" providerId="ADAL" clId="{B0419E6D-22F1-4051-A8D6-7223439E782A}" dt="2021-10-27T23:16:57.185" v="73" actId="20577"/>
          <ac:spMkLst>
            <pc:docMk/>
            <pc:sldMk cId="1711874207" sldId="263"/>
            <ac:spMk id="10" creationId="{FDDB500B-8A17-4F71-87AE-71DB58E8B802}"/>
          </ac:spMkLst>
        </pc:spChg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1711874207" sldId="263"/>
            <ac:spMk id="11" creationId="{DEEC90C2-1A79-4900-B3C5-67C427E685BA}"/>
          </ac:spMkLst>
        </pc:spChg>
      </pc:sldChg>
      <pc:sldChg chg="delSp modSp modAnim">
        <pc:chgData name="José Miguel Alves Pires" userId="8aa95e1a-3780-4ae1-aa65-7eda6c870eeb" providerId="ADAL" clId="{B0419E6D-22F1-4051-A8D6-7223439E782A}" dt="2021-10-27T23:34:48.861" v="205" actId="5793"/>
        <pc:sldMkLst>
          <pc:docMk/>
          <pc:sldMk cId="1194278033" sldId="280"/>
        </pc:sldMkLst>
        <pc:spChg chg="mod">
          <ac:chgData name="José Miguel Alves Pires" userId="8aa95e1a-3780-4ae1-aa65-7eda6c870eeb" providerId="ADAL" clId="{B0419E6D-22F1-4051-A8D6-7223439E782A}" dt="2021-10-27T23:34:48.861" v="205" actId="5793"/>
          <ac:spMkLst>
            <pc:docMk/>
            <pc:sldMk cId="1194278033" sldId="280"/>
            <ac:spMk id="2" creationId="{218E4369-F83D-40DD-A027-39E7F42D1F95}"/>
          </ac:spMkLst>
        </pc:spChg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1194278033" sldId="280"/>
            <ac:spMk id="4" creationId="{BDBAD666-12DE-409C-80AC-87012616A14B}"/>
          </ac:spMkLst>
        </pc:spChg>
      </pc:sldChg>
      <pc:sldChg chg="delSp modAnim">
        <pc:chgData name="José Miguel Alves Pires" userId="8aa95e1a-3780-4ae1-aa65-7eda6c870eeb" providerId="ADAL" clId="{B0419E6D-22F1-4051-A8D6-7223439E782A}" dt="2021-10-27T23:13:39.620" v="29"/>
        <pc:sldMkLst>
          <pc:docMk/>
          <pc:sldMk cId="2090207183" sldId="281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2090207183" sldId="281"/>
            <ac:spMk id="4" creationId="{918FD6BE-83C5-4628-9872-1743E894BB20}"/>
          </ac:spMkLst>
        </pc:spChg>
      </pc:sldChg>
      <pc:sldChg chg="delSp modAnim">
        <pc:chgData name="José Miguel Alves Pires" userId="8aa95e1a-3780-4ae1-aa65-7eda6c870eeb" providerId="ADAL" clId="{B0419E6D-22F1-4051-A8D6-7223439E782A}" dt="2021-10-27T23:14:45.377" v="36"/>
        <pc:sldMkLst>
          <pc:docMk/>
          <pc:sldMk cId="2685718519" sldId="282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2685718519" sldId="282"/>
            <ac:spMk id="4" creationId="{FBB270F3-A80D-40D3-9294-10619B5424ED}"/>
          </ac:spMkLst>
        </pc:spChg>
      </pc:sldChg>
      <pc:sldChg chg="addSp delSp modSp add">
        <pc:chgData name="José Miguel Alves Pires" userId="8aa95e1a-3780-4ae1-aa65-7eda6c870eeb" providerId="ADAL" clId="{B0419E6D-22F1-4051-A8D6-7223439E782A}" dt="2021-10-27T23:05:21.195" v="24"/>
        <pc:sldMkLst>
          <pc:docMk/>
          <pc:sldMk cId="3534131928" sldId="283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3534131928" sldId="283"/>
            <ac:spMk id="10" creationId="{942D9298-DC46-4E1A-9A09-4355DBD69A52}"/>
          </ac:spMkLst>
        </pc:spChg>
        <pc:picChg chg="add mod">
          <ac:chgData name="José Miguel Alves Pires" userId="8aa95e1a-3780-4ae1-aa65-7eda6c870eeb" providerId="ADAL" clId="{B0419E6D-22F1-4051-A8D6-7223439E782A}" dt="2021-10-27T22:32:03.237" v="6"/>
          <ac:picMkLst>
            <pc:docMk/>
            <pc:sldMk cId="3534131928" sldId="283"/>
            <ac:picMk id="5" creationId="{0E6180CB-ED31-4FD6-A542-3F8E2520D53F}"/>
          </ac:picMkLst>
        </pc:picChg>
      </pc:sldChg>
      <pc:sldChg chg="delSp add ord">
        <pc:chgData name="José Miguel Alves Pires" userId="8aa95e1a-3780-4ae1-aa65-7eda6c870eeb" providerId="ADAL" clId="{B0419E6D-22F1-4051-A8D6-7223439E782A}" dt="2021-10-27T23:05:21.195" v="24"/>
        <pc:sldMkLst>
          <pc:docMk/>
          <pc:sldMk cId="3023989708" sldId="284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3023989708" sldId="284"/>
            <ac:spMk id="4" creationId="{76A4750F-2B51-4F54-BBB0-ADDDA60C0133}"/>
          </ac:spMkLst>
        </pc:spChg>
      </pc:sldChg>
      <pc:sldChg chg="add">
        <pc:chgData name="José Miguel Alves Pires" userId="8aa95e1a-3780-4ae1-aa65-7eda6c870eeb" providerId="ADAL" clId="{B0419E6D-22F1-4051-A8D6-7223439E782A}" dt="2021-10-27T22:34:05.507" v="7"/>
        <pc:sldMkLst>
          <pc:docMk/>
          <pc:sldMk cId="1062249561" sldId="285"/>
        </pc:sldMkLst>
      </pc:sldChg>
      <pc:sldChg chg="delSp add ord modAnim">
        <pc:chgData name="José Miguel Alves Pires" userId="8aa95e1a-3780-4ae1-aa65-7eda6c870eeb" providerId="ADAL" clId="{B0419E6D-22F1-4051-A8D6-7223439E782A}" dt="2021-10-27T23:18:35.930" v="78"/>
        <pc:sldMkLst>
          <pc:docMk/>
          <pc:sldMk cId="1649270005" sldId="286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1649270005" sldId="286"/>
            <ac:spMk id="2" creationId="{9091C850-8617-40B2-B387-BFE4059F99F0}"/>
          </ac:spMkLst>
        </pc:spChg>
      </pc:sldChg>
      <pc:sldChg chg="delSp add ord modAnim">
        <pc:chgData name="José Miguel Alves Pires" userId="8aa95e1a-3780-4ae1-aa65-7eda6c870eeb" providerId="ADAL" clId="{B0419E6D-22F1-4051-A8D6-7223439E782A}" dt="2021-10-27T23:17:40.454" v="76"/>
        <pc:sldMkLst>
          <pc:docMk/>
          <pc:sldMk cId="967613919" sldId="287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967613919" sldId="287"/>
            <ac:spMk id="2" creationId="{69BBF76C-5C9C-4A12-9213-A63F0F101150}"/>
          </ac:spMkLst>
        </pc:spChg>
      </pc:sldChg>
      <pc:sldChg chg="delSp">
        <pc:chgData name="José Miguel Alves Pires" userId="8aa95e1a-3780-4ae1-aa65-7eda6c870eeb" providerId="ADAL" clId="{B0419E6D-22F1-4051-A8D6-7223439E782A}" dt="2021-10-27T23:05:21.195" v="24"/>
        <pc:sldMkLst>
          <pc:docMk/>
          <pc:sldMk cId="232654206" sldId="288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232654206" sldId="288"/>
            <ac:spMk id="7" creationId="{F97C80F5-42F5-428B-A7F8-BD585E6843D0}"/>
          </ac:spMkLst>
        </pc:spChg>
      </pc:sldChg>
      <pc:sldChg chg="addSp delSp modSp add">
        <pc:chgData name="José Miguel Alves Pires" userId="8aa95e1a-3780-4ae1-aa65-7eda6c870eeb" providerId="ADAL" clId="{B0419E6D-22F1-4051-A8D6-7223439E782A}" dt="2021-10-27T23:05:21.195" v="24"/>
        <pc:sldMkLst>
          <pc:docMk/>
          <pc:sldMk cId="3688479240" sldId="289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3688479240" sldId="289"/>
            <ac:spMk id="14" creationId="{EA0A1EC5-A305-4695-B814-B16059A3E787}"/>
          </ac:spMkLst>
        </pc:spChg>
        <pc:grpChg chg="add mod">
          <ac:chgData name="José Miguel Alves Pires" userId="8aa95e1a-3780-4ae1-aa65-7eda6c870eeb" providerId="ADAL" clId="{B0419E6D-22F1-4051-A8D6-7223439E782A}" dt="2021-10-27T22:51:09.132" v="14" actId="164"/>
          <ac:grpSpMkLst>
            <pc:docMk/>
            <pc:sldMk cId="3688479240" sldId="289"/>
            <ac:grpSpMk id="11" creationId="{5D541389-0D3F-4926-B216-08562E78D6E9}"/>
          </ac:grpSpMkLst>
        </pc:grpChg>
        <pc:picChg chg="mod">
          <ac:chgData name="José Miguel Alves Pires" userId="8aa95e1a-3780-4ae1-aa65-7eda6c870eeb" providerId="ADAL" clId="{B0419E6D-22F1-4051-A8D6-7223439E782A}" dt="2021-10-27T22:51:09.132" v="14" actId="164"/>
          <ac:picMkLst>
            <pc:docMk/>
            <pc:sldMk cId="3688479240" sldId="289"/>
            <ac:picMk id="7" creationId="{3885A974-AA4D-4E3D-95BD-B70CE8B96724}"/>
          </ac:picMkLst>
        </pc:picChg>
        <pc:picChg chg="mod">
          <ac:chgData name="José Miguel Alves Pires" userId="8aa95e1a-3780-4ae1-aa65-7eda6c870eeb" providerId="ADAL" clId="{B0419E6D-22F1-4051-A8D6-7223439E782A}" dt="2021-10-27T22:51:09.132" v="14" actId="164"/>
          <ac:picMkLst>
            <pc:docMk/>
            <pc:sldMk cId="3688479240" sldId="289"/>
            <ac:picMk id="9" creationId="{8A1CCD9A-30C7-436A-BCA7-11FAD82F42A9}"/>
          </ac:picMkLst>
        </pc:picChg>
        <pc:picChg chg="add mod">
          <ac:chgData name="José Miguel Alves Pires" userId="8aa95e1a-3780-4ae1-aa65-7eda6c870eeb" providerId="ADAL" clId="{B0419E6D-22F1-4051-A8D6-7223439E782A}" dt="2021-10-27T22:51:09.132" v="14" actId="164"/>
          <ac:picMkLst>
            <pc:docMk/>
            <pc:sldMk cId="3688479240" sldId="289"/>
            <ac:picMk id="10" creationId="{99A88313-E69D-4081-9425-C7F7E6227D15}"/>
          </ac:picMkLst>
        </pc:picChg>
      </pc:sldChg>
      <pc:sldChg chg="addSp delSp modSp add">
        <pc:chgData name="José Miguel Alves Pires" userId="8aa95e1a-3780-4ae1-aa65-7eda6c870eeb" providerId="ADAL" clId="{B0419E6D-22F1-4051-A8D6-7223439E782A}" dt="2021-10-27T23:05:21.195" v="24"/>
        <pc:sldMkLst>
          <pc:docMk/>
          <pc:sldMk cId="3498927287" sldId="290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3498927287" sldId="290"/>
            <ac:spMk id="6" creationId="{AF2765FC-C409-4DB0-AB0D-5BD30BAC1F63}"/>
          </ac:spMkLst>
        </pc:spChg>
        <pc:grpChg chg="add mod">
          <ac:chgData name="José Miguel Alves Pires" userId="8aa95e1a-3780-4ae1-aa65-7eda6c870eeb" providerId="ADAL" clId="{B0419E6D-22F1-4051-A8D6-7223439E782A}" dt="2021-10-27T22:53:25.863" v="17" actId="164"/>
          <ac:grpSpMkLst>
            <pc:docMk/>
            <pc:sldMk cId="3498927287" sldId="290"/>
            <ac:grpSpMk id="5" creationId="{D11A0CCD-2DB9-42A0-A149-12BE84B0B178}"/>
          </ac:grpSpMkLst>
        </pc:grpChg>
        <pc:picChg chg="mod">
          <ac:chgData name="José Miguel Alves Pires" userId="8aa95e1a-3780-4ae1-aa65-7eda6c870eeb" providerId="ADAL" clId="{B0419E6D-22F1-4051-A8D6-7223439E782A}" dt="2021-10-27T22:53:25.863" v="17" actId="164"/>
          <ac:picMkLst>
            <pc:docMk/>
            <pc:sldMk cId="3498927287" sldId="290"/>
            <ac:picMk id="4" creationId="{268A2703-FD42-47D4-AE32-7EA6708232D9}"/>
          </ac:picMkLst>
        </pc:picChg>
        <pc:picChg chg="add mod">
          <ac:chgData name="José Miguel Alves Pires" userId="8aa95e1a-3780-4ae1-aa65-7eda6c870eeb" providerId="ADAL" clId="{B0419E6D-22F1-4051-A8D6-7223439E782A}" dt="2021-10-27T22:53:25.863" v="17" actId="164"/>
          <ac:picMkLst>
            <pc:docMk/>
            <pc:sldMk cId="3498927287" sldId="290"/>
            <ac:picMk id="12" creationId="{735D1194-5B55-4303-8205-27C5D8266232}"/>
          </ac:picMkLst>
        </pc:picChg>
        <pc:picChg chg="mod">
          <ac:chgData name="José Miguel Alves Pires" userId="8aa95e1a-3780-4ae1-aa65-7eda6c870eeb" providerId="ADAL" clId="{B0419E6D-22F1-4051-A8D6-7223439E782A}" dt="2021-10-27T22:53:25.863" v="17" actId="164"/>
          <ac:picMkLst>
            <pc:docMk/>
            <pc:sldMk cId="3498927287" sldId="290"/>
            <ac:picMk id="13" creationId="{B99D28EA-68E5-41B6-9477-6016AF8662FB}"/>
          </ac:picMkLst>
        </pc:picChg>
      </pc:sldChg>
      <pc:sldChg chg="addSp delSp modSp add ord">
        <pc:chgData name="José Miguel Alves Pires" userId="8aa95e1a-3780-4ae1-aa65-7eda6c870eeb" providerId="ADAL" clId="{B0419E6D-22F1-4051-A8D6-7223439E782A}" dt="2021-10-27T23:05:21.195" v="24"/>
        <pc:sldMkLst>
          <pc:docMk/>
          <pc:sldMk cId="1013416732" sldId="291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1013416732" sldId="291"/>
            <ac:spMk id="8" creationId="{824079B8-02C1-45A2-9EE3-73DCD3418FD3}"/>
          </ac:spMkLst>
        </pc:spChg>
        <pc:picChg chg="add mod">
          <ac:chgData name="José Miguel Alves Pires" userId="8aa95e1a-3780-4ae1-aa65-7eda6c870eeb" providerId="ADAL" clId="{B0419E6D-22F1-4051-A8D6-7223439E782A}" dt="2021-10-27T23:01:11.386" v="19"/>
          <ac:picMkLst>
            <pc:docMk/>
            <pc:sldMk cId="1013416732" sldId="291"/>
            <ac:picMk id="7" creationId="{9CF7E389-5EF1-4A9A-ADB5-46D59C03165B}"/>
          </ac:picMkLst>
        </pc:picChg>
      </pc:sldChg>
      <pc:sldChg chg="modSp add modAnim">
        <pc:chgData name="José Miguel Alves Pires" userId="8aa95e1a-3780-4ae1-aa65-7eda6c870eeb" providerId="ADAL" clId="{B0419E6D-22F1-4051-A8D6-7223439E782A}" dt="2021-10-27T23:35:06.433" v="206"/>
        <pc:sldMkLst>
          <pc:docMk/>
          <pc:sldMk cId="3026357175" sldId="292"/>
        </pc:sldMkLst>
        <pc:spChg chg="mod">
          <ac:chgData name="José Miguel Alves Pires" userId="8aa95e1a-3780-4ae1-aa65-7eda6c870eeb" providerId="ADAL" clId="{B0419E6D-22F1-4051-A8D6-7223439E782A}" dt="2021-10-27T23:29:26.628" v="87" actId="404"/>
          <ac:spMkLst>
            <pc:docMk/>
            <pc:sldMk cId="3026357175" sldId="292"/>
            <ac:spMk id="2" creationId="{218E4369-F83D-40DD-A027-39E7F42D1F95}"/>
          </ac:spMkLst>
        </pc:spChg>
      </pc:sldChg>
      <pc:sldChg chg="modSp add modAnim">
        <pc:chgData name="José Miguel Alves Pires" userId="8aa95e1a-3780-4ae1-aa65-7eda6c870eeb" providerId="ADAL" clId="{B0419E6D-22F1-4051-A8D6-7223439E782A}" dt="2021-10-27T23:34:36.523" v="203"/>
        <pc:sldMkLst>
          <pc:docMk/>
          <pc:sldMk cId="3623645669" sldId="293"/>
        </pc:sldMkLst>
        <pc:spChg chg="mod">
          <ac:chgData name="José Miguel Alves Pires" userId="8aa95e1a-3780-4ae1-aa65-7eda6c870eeb" providerId="ADAL" clId="{B0419E6D-22F1-4051-A8D6-7223439E782A}" dt="2021-10-27T23:34:12.914" v="199" actId="5793"/>
          <ac:spMkLst>
            <pc:docMk/>
            <pc:sldMk cId="3623645669" sldId="293"/>
            <ac:spMk id="2" creationId="{218E4369-F83D-40DD-A027-39E7F42D1F95}"/>
          </ac:spMkLst>
        </pc:spChg>
      </pc:sldChg>
    </pc:docChg>
  </pc:docChgLst>
  <pc:docChgLst>
    <pc:chgData name="José Pires" userId="8aa95e1a-3780-4ae1-aa65-7eda6c870eeb" providerId="ADAL" clId="{F254D5BC-F8F5-4A18-8C2F-839C4C2A18B6}"/>
    <pc:docChg chg="undo redo custSel addSld delSld modSld">
      <pc:chgData name="José Pires" userId="8aa95e1a-3780-4ae1-aa65-7eda6c870eeb" providerId="ADAL" clId="{F254D5BC-F8F5-4A18-8C2F-839C4C2A18B6}" dt="2021-11-03T12:45:48.846" v="1696" actId="20577"/>
      <pc:docMkLst>
        <pc:docMk/>
      </pc:docMkLst>
      <pc:sldChg chg="modSp mod modAnim">
        <pc:chgData name="José Pires" userId="8aa95e1a-3780-4ae1-aa65-7eda6c870eeb" providerId="ADAL" clId="{F254D5BC-F8F5-4A18-8C2F-839C4C2A18B6}" dt="2021-11-03T12:44:08.166" v="1688" actId="20577"/>
        <pc:sldMkLst>
          <pc:docMk/>
          <pc:sldMk cId="229941910" sldId="297"/>
        </pc:sldMkLst>
        <pc:spChg chg="mod">
          <ac:chgData name="José Pires" userId="8aa95e1a-3780-4ae1-aa65-7eda6c870eeb" providerId="ADAL" clId="{F254D5BC-F8F5-4A18-8C2F-839C4C2A18B6}" dt="2021-11-03T12:44:08.166" v="1688" actId="20577"/>
          <ac:spMkLst>
            <pc:docMk/>
            <pc:sldMk cId="229941910" sldId="297"/>
            <ac:spMk id="10" creationId="{FDDB500B-8A17-4F71-87AE-71DB58E8B802}"/>
          </ac:spMkLst>
        </pc:spChg>
      </pc:sldChg>
      <pc:sldChg chg="modSp modAnim">
        <pc:chgData name="José Pires" userId="8aa95e1a-3780-4ae1-aa65-7eda6c870eeb" providerId="ADAL" clId="{F254D5BC-F8F5-4A18-8C2F-839C4C2A18B6}" dt="2021-11-03T12:44:25.297" v="1691" actId="20577"/>
        <pc:sldMkLst>
          <pc:docMk/>
          <pc:sldMk cId="4260652149" sldId="298"/>
        </pc:sldMkLst>
        <pc:spChg chg="mod">
          <ac:chgData name="José Pires" userId="8aa95e1a-3780-4ae1-aa65-7eda6c870eeb" providerId="ADAL" clId="{F254D5BC-F8F5-4A18-8C2F-839C4C2A18B6}" dt="2021-11-03T12:44:25.297" v="1691" actId="20577"/>
          <ac:spMkLst>
            <pc:docMk/>
            <pc:sldMk cId="4260652149" sldId="298"/>
            <ac:spMk id="10" creationId="{FDDB500B-8A17-4F71-87AE-71DB58E8B802}"/>
          </ac:spMkLst>
        </pc:spChg>
      </pc:sldChg>
      <pc:sldChg chg="modSp modAnim">
        <pc:chgData name="José Pires" userId="8aa95e1a-3780-4ae1-aa65-7eda6c870eeb" providerId="ADAL" clId="{F254D5BC-F8F5-4A18-8C2F-839C4C2A18B6}" dt="2021-11-03T12:36:15.082" v="1543"/>
        <pc:sldMkLst>
          <pc:docMk/>
          <pc:sldMk cId="2035961688" sldId="299"/>
        </pc:sldMkLst>
        <pc:spChg chg="mod">
          <ac:chgData name="José Pires" userId="8aa95e1a-3780-4ae1-aa65-7eda6c870eeb" providerId="ADAL" clId="{F254D5BC-F8F5-4A18-8C2F-839C4C2A18B6}" dt="2021-11-03T12:35:57.464" v="1540" actId="6549"/>
          <ac:spMkLst>
            <pc:docMk/>
            <pc:sldMk cId="2035961688" sldId="299"/>
            <ac:spMk id="10" creationId="{FDDB500B-8A17-4F71-87AE-71DB58E8B802}"/>
          </ac:spMkLst>
        </pc:spChg>
      </pc:sldChg>
      <pc:sldChg chg="modAnim">
        <pc:chgData name="José Pires" userId="8aa95e1a-3780-4ae1-aa65-7eda6c870eeb" providerId="ADAL" clId="{F254D5BC-F8F5-4A18-8C2F-839C4C2A18B6}" dt="2021-11-03T12:36:43.325" v="1546"/>
        <pc:sldMkLst>
          <pc:docMk/>
          <pc:sldMk cId="3381390236" sldId="300"/>
        </pc:sldMkLst>
      </pc:sldChg>
      <pc:sldChg chg="addSp modSp add mod modAnim">
        <pc:chgData name="José Pires" userId="8aa95e1a-3780-4ae1-aa65-7eda6c870eeb" providerId="ADAL" clId="{F254D5BC-F8F5-4A18-8C2F-839C4C2A18B6}" dt="2021-11-03T12:37:00.654" v="1548"/>
        <pc:sldMkLst>
          <pc:docMk/>
          <pc:sldMk cId="2119306934" sldId="301"/>
        </pc:sldMkLst>
        <pc:spChg chg="mod">
          <ac:chgData name="José Pires" userId="8aa95e1a-3780-4ae1-aa65-7eda6c870eeb" providerId="ADAL" clId="{F254D5BC-F8F5-4A18-8C2F-839C4C2A18B6}" dt="2021-11-03T11:47:49.650" v="23" actId="20577"/>
          <ac:spMkLst>
            <pc:docMk/>
            <pc:sldMk cId="2119306934" sldId="301"/>
            <ac:spMk id="3" creationId="{DCCAD75C-6CBB-4728-9829-FF3AF5C28B9E}"/>
          </ac:spMkLst>
        </pc:spChg>
        <pc:spChg chg="mod">
          <ac:chgData name="José Pires" userId="8aa95e1a-3780-4ae1-aa65-7eda6c870eeb" providerId="ADAL" clId="{F254D5BC-F8F5-4A18-8C2F-839C4C2A18B6}" dt="2021-11-03T11:52:52.327" v="128" actId="1035"/>
          <ac:spMkLst>
            <pc:docMk/>
            <pc:sldMk cId="2119306934" sldId="301"/>
            <ac:spMk id="10" creationId="{FDDB500B-8A17-4F71-87AE-71DB58E8B802}"/>
          </ac:spMkLst>
        </pc:spChg>
        <pc:picChg chg="add mod">
          <ac:chgData name="José Pires" userId="8aa95e1a-3780-4ae1-aa65-7eda6c870eeb" providerId="ADAL" clId="{F254D5BC-F8F5-4A18-8C2F-839C4C2A18B6}" dt="2021-11-03T11:53:02.563" v="129" actId="14100"/>
          <ac:picMkLst>
            <pc:docMk/>
            <pc:sldMk cId="2119306934" sldId="301"/>
            <ac:picMk id="5" creationId="{EA51ED4C-836C-48D9-8B5F-95D360BC9641}"/>
          </ac:picMkLst>
        </pc:picChg>
      </pc:sldChg>
      <pc:sldChg chg="modSp add mod modAnim">
        <pc:chgData name="José Pires" userId="8aa95e1a-3780-4ae1-aa65-7eda6c870eeb" providerId="ADAL" clId="{F254D5BC-F8F5-4A18-8C2F-839C4C2A18B6}" dt="2021-11-03T12:37:12.984" v="1550"/>
        <pc:sldMkLst>
          <pc:docMk/>
          <pc:sldMk cId="1501482278" sldId="302"/>
        </pc:sldMkLst>
        <pc:spChg chg="mod">
          <ac:chgData name="José Pires" userId="8aa95e1a-3780-4ae1-aa65-7eda6c870eeb" providerId="ADAL" clId="{F254D5BC-F8F5-4A18-8C2F-839C4C2A18B6}" dt="2021-11-03T12:14:42.540" v="914" actId="1036"/>
          <ac:spMkLst>
            <pc:docMk/>
            <pc:sldMk cId="1501482278" sldId="302"/>
            <ac:spMk id="10" creationId="{FDDB500B-8A17-4F71-87AE-71DB58E8B802}"/>
          </ac:spMkLst>
        </pc:spChg>
      </pc:sldChg>
      <pc:sldChg chg="modSp add mod modAnim">
        <pc:chgData name="José Pires" userId="8aa95e1a-3780-4ae1-aa65-7eda6c870eeb" providerId="ADAL" clId="{F254D5BC-F8F5-4A18-8C2F-839C4C2A18B6}" dt="2021-11-03T12:45:48.846" v="1696" actId="20577"/>
        <pc:sldMkLst>
          <pc:docMk/>
          <pc:sldMk cId="3578829051" sldId="303"/>
        </pc:sldMkLst>
        <pc:spChg chg="mod">
          <ac:chgData name="José Pires" userId="8aa95e1a-3780-4ae1-aa65-7eda6c870eeb" providerId="ADAL" clId="{F254D5BC-F8F5-4A18-8C2F-839C4C2A18B6}" dt="2021-11-03T12:07:54.539" v="464" actId="1076"/>
          <ac:spMkLst>
            <pc:docMk/>
            <pc:sldMk cId="3578829051" sldId="303"/>
            <ac:spMk id="4" creationId="{17FAB7C6-6F88-4D44-BBB3-24B69BF254BC}"/>
          </ac:spMkLst>
        </pc:spChg>
        <pc:spChg chg="mod">
          <ac:chgData name="José Pires" userId="8aa95e1a-3780-4ae1-aa65-7eda6c870eeb" providerId="ADAL" clId="{F254D5BC-F8F5-4A18-8C2F-839C4C2A18B6}" dt="2021-11-03T12:45:48.846" v="1696" actId="20577"/>
          <ac:spMkLst>
            <pc:docMk/>
            <pc:sldMk cId="3578829051" sldId="303"/>
            <ac:spMk id="10" creationId="{FDDB500B-8A17-4F71-87AE-71DB58E8B802}"/>
          </ac:spMkLst>
        </pc:spChg>
      </pc:sldChg>
      <pc:sldChg chg="modSp add mod modAnim">
        <pc:chgData name="José Pires" userId="8aa95e1a-3780-4ae1-aa65-7eda6c870eeb" providerId="ADAL" clId="{F254D5BC-F8F5-4A18-8C2F-839C4C2A18B6}" dt="2021-11-03T12:37:37.504" v="1552"/>
        <pc:sldMkLst>
          <pc:docMk/>
          <pc:sldMk cId="340859211" sldId="304"/>
        </pc:sldMkLst>
        <pc:spChg chg="mod">
          <ac:chgData name="José Pires" userId="8aa95e1a-3780-4ae1-aa65-7eda6c870eeb" providerId="ADAL" clId="{F254D5BC-F8F5-4A18-8C2F-839C4C2A18B6}" dt="2021-11-03T12:14:24.990" v="911" actId="1035"/>
          <ac:spMkLst>
            <pc:docMk/>
            <pc:sldMk cId="340859211" sldId="304"/>
            <ac:spMk id="10" creationId="{FDDB500B-8A17-4F71-87AE-71DB58E8B802}"/>
          </ac:spMkLst>
        </pc:spChg>
      </pc:sldChg>
      <pc:sldChg chg="modSp add mod modAnim">
        <pc:chgData name="José Pires" userId="8aa95e1a-3780-4ae1-aa65-7eda6c870eeb" providerId="ADAL" clId="{F254D5BC-F8F5-4A18-8C2F-839C4C2A18B6}" dt="2021-11-03T12:37:58.174" v="1554"/>
        <pc:sldMkLst>
          <pc:docMk/>
          <pc:sldMk cId="2884528864" sldId="305"/>
        </pc:sldMkLst>
        <pc:spChg chg="mod">
          <ac:chgData name="José Pires" userId="8aa95e1a-3780-4ae1-aa65-7eda6c870eeb" providerId="ADAL" clId="{F254D5BC-F8F5-4A18-8C2F-839C4C2A18B6}" dt="2021-11-03T12:27:19.212" v="1367" actId="20577"/>
          <ac:spMkLst>
            <pc:docMk/>
            <pc:sldMk cId="2884528864" sldId="305"/>
            <ac:spMk id="10" creationId="{FDDB500B-8A17-4F71-87AE-71DB58E8B802}"/>
          </ac:spMkLst>
        </pc:spChg>
      </pc:sldChg>
      <pc:sldChg chg="add del">
        <pc:chgData name="José Pires" userId="8aa95e1a-3780-4ae1-aa65-7eda6c870eeb" providerId="ADAL" clId="{F254D5BC-F8F5-4A18-8C2F-839C4C2A18B6}" dt="2021-11-03T12:29:36.133" v="1422" actId="47"/>
        <pc:sldMkLst>
          <pc:docMk/>
          <pc:sldMk cId="3365261791" sldId="306"/>
        </pc:sldMkLst>
      </pc:sldChg>
      <pc:sldChg chg="addSp delSp modSp add mod addAnim delAnim modAnim">
        <pc:chgData name="José Pires" userId="8aa95e1a-3780-4ae1-aa65-7eda6c870eeb" providerId="ADAL" clId="{F254D5BC-F8F5-4A18-8C2F-839C4C2A18B6}" dt="2021-11-03T12:43:03.196" v="1674"/>
        <pc:sldMkLst>
          <pc:docMk/>
          <pc:sldMk cId="194193053" sldId="307"/>
        </pc:sldMkLst>
        <pc:spChg chg="add mod">
          <ac:chgData name="José Pires" userId="8aa95e1a-3780-4ae1-aa65-7eda6c870eeb" providerId="ADAL" clId="{F254D5BC-F8F5-4A18-8C2F-839C4C2A18B6}" dt="2021-11-03T12:42:27.105" v="1672" actId="164"/>
          <ac:spMkLst>
            <pc:docMk/>
            <pc:sldMk cId="194193053" sldId="307"/>
            <ac:spMk id="2" creationId="{6FD765A8-E232-4FF7-B45C-DCAEAF74BC8A}"/>
          </ac:spMkLst>
        </pc:spChg>
        <pc:spChg chg="add del mod">
          <ac:chgData name="José Pires" userId="8aa95e1a-3780-4ae1-aa65-7eda6c870eeb" providerId="ADAL" clId="{F254D5BC-F8F5-4A18-8C2F-839C4C2A18B6}" dt="2021-11-03T12:39:20.063" v="1644"/>
          <ac:spMkLst>
            <pc:docMk/>
            <pc:sldMk cId="194193053" sldId="307"/>
            <ac:spMk id="6" creationId="{C84EEFEB-8D34-4281-B0DC-F603BDD7D3DE}"/>
          </ac:spMkLst>
        </pc:spChg>
        <pc:spChg chg="add del mod">
          <ac:chgData name="José Pires" userId="8aa95e1a-3780-4ae1-aa65-7eda6c870eeb" providerId="ADAL" clId="{F254D5BC-F8F5-4A18-8C2F-839C4C2A18B6}" dt="2021-11-03T12:39:19.657" v="1643"/>
          <ac:spMkLst>
            <pc:docMk/>
            <pc:sldMk cId="194193053" sldId="307"/>
            <ac:spMk id="7" creationId="{E5900A0C-A1C7-4027-B093-771483591216}"/>
          </ac:spMkLst>
        </pc:spChg>
        <pc:spChg chg="add mod">
          <ac:chgData name="José Pires" userId="8aa95e1a-3780-4ae1-aa65-7eda6c870eeb" providerId="ADAL" clId="{F254D5BC-F8F5-4A18-8C2F-839C4C2A18B6}" dt="2021-11-03T12:42:27.105" v="1672" actId="164"/>
          <ac:spMkLst>
            <pc:docMk/>
            <pc:sldMk cId="194193053" sldId="307"/>
            <ac:spMk id="8" creationId="{0F0E2436-9436-4B00-A297-D296AB9E1342}"/>
          </ac:spMkLst>
        </pc:spChg>
        <pc:spChg chg="mod">
          <ac:chgData name="José Pires" userId="8aa95e1a-3780-4ae1-aa65-7eda6c870eeb" providerId="ADAL" clId="{F254D5BC-F8F5-4A18-8C2F-839C4C2A18B6}" dt="2021-11-03T12:39:52.534" v="1656" actId="27636"/>
          <ac:spMkLst>
            <pc:docMk/>
            <pc:sldMk cId="194193053" sldId="307"/>
            <ac:spMk id="10" creationId="{FDDB500B-8A17-4F71-87AE-71DB58E8B802}"/>
          </ac:spMkLst>
        </pc:spChg>
        <pc:grpChg chg="add mod">
          <ac:chgData name="José Pires" userId="8aa95e1a-3780-4ae1-aa65-7eda6c870eeb" providerId="ADAL" clId="{F254D5BC-F8F5-4A18-8C2F-839C4C2A18B6}" dt="2021-11-03T12:42:27.105" v="1672" actId="164"/>
          <ac:grpSpMkLst>
            <pc:docMk/>
            <pc:sldMk cId="194193053" sldId="307"/>
            <ac:grpSpMk id="9" creationId="{99CBF258-4D7C-4EAA-BB16-56CD57A8D15D}"/>
          </ac:grpSpMkLst>
        </pc:grpChg>
      </pc:sldChg>
      <pc:sldChg chg="addSp delSp modSp add mod">
        <pc:chgData name="José Pires" userId="8aa95e1a-3780-4ae1-aa65-7eda6c870eeb" providerId="ADAL" clId="{F254D5BC-F8F5-4A18-8C2F-839C4C2A18B6}" dt="2021-11-03T12:28:59.303" v="1420" actId="1076"/>
        <pc:sldMkLst>
          <pc:docMk/>
          <pc:sldMk cId="3866161851" sldId="308"/>
        </pc:sldMkLst>
        <pc:spChg chg="mod">
          <ac:chgData name="José Pires" userId="8aa95e1a-3780-4ae1-aa65-7eda6c870eeb" providerId="ADAL" clId="{F254D5BC-F8F5-4A18-8C2F-839C4C2A18B6}" dt="2021-11-03T12:27:43.252" v="1380" actId="20577"/>
          <ac:spMkLst>
            <pc:docMk/>
            <pc:sldMk cId="3866161851" sldId="308"/>
            <ac:spMk id="3" creationId="{DCCAD75C-6CBB-4728-9829-FF3AF5C28B9E}"/>
          </ac:spMkLst>
        </pc:spChg>
        <pc:spChg chg="mod">
          <ac:chgData name="José Pires" userId="8aa95e1a-3780-4ae1-aa65-7eda6c870eeb" providerId="ADAL" clId="{F254D5BC-F8F5-4A18-8C2F-839C4C2A18B6}" dt="2021-11-03T12:28:39.883" v="1415" actId="14100"/>
          <ac:spMkLst>
            <pc:docMk/>
            <pc:sldMk cId="3866161851" sldId="308"/>
            <ac:spMk id="10" creationId="{FDDB500B-8A17-4F71-87AE-71DB58E8B802}"/>
          </ac:spMkLst>
        </pc:spChg>
        <pc:picChg chg="del">
          <ac:chgData name="José Pires" userId="8aa95e1a-3780-4ae1-aa65-7eda6c870eeb" providerId="ADAL" clId="{F254D5BC-F8F5-4A18-8C2F-839C4C2A18B6}" dt="2021-11-03T12:27:58.902" v="1381" actId="478"/>
          <ac:picMkLst>
            <pc:docMk/>
            <pc:sldMk cId="3866161851" sldId="308"/>
            <ac:picMk id="5" creationId="{EA51ED4C-836C-48D9-8B5F-95D360BC9641}"/>
          </ac:picMkLst>
        </pc:picChg>
        <pc:picChg chg="add mod">
          <ac:chgData name="José Pires" userId="8aa95e1a-3780-4ae1-aa65-7eda6c870eeb" providerId="ADAL" clId="{F254D5BC-F8F5-4A18-8C2F-839C4C2A18B6}" dt="2021-11-03T12:28:59.303" v="1420" actId="1076"/>
          <ac:picMkLst>
            <pc:docMk/>
            <pc:sldMk cId="3866161851" sldId="308"/>
            <ac:picMk id="6" creationId="{DAD67517-F5CE-4B3C-8646-75DB137EB989}"/>
          </ac:picMkLst>
        </pc:picChg>
      </pc:sldChg>
      <pc:sldChg chg="addSp delSp modSp add mod">
        <pc:chgData name="José Pires" userId="8aa95e1a-3780-4ae1-aa65-7eda6c870eeb" providerId="ADAL" clId="{F254D5BC-F8F5-4A18-8C2F-839C4C2A18B6}" dt="2021-11-03T12:30:49.273" v="1469" actId="12"/>
        <pc:sldMkLst>
          <pc:docMk/>
          <pc:sldMk cId="747532929" sldId="309"/>
        </pc:sldMkLst>
        <pc:spChg chg="mod">
          <ac:chgData name="José Pires" userId="8aa95e1a-3780-4ae1-aa65-7eda6c870eeb" providerId="ADAL" clId="{F254D5BC-F8F5-4A18-8C2F-839C4C2A18B6}" dt="2021-11-03T12:30:49.273" v="1469" actId="12"/>
          <ac:spMkLst>
            <pc:docMk/>
            <pc:sldMk cId="747532929" sldId="309"/>
            <ac:spMk id="10" creationId="{FDDB500B-8A17-4F71-87AE-71DB58E8B802}"/>
          </ac:spMkLst>
        </pc:spChg>
        <pc:picChg chg="add mod">
          <ac:chgData name="José Pires" userId="8aa95e1a-3780-4ae1-aa65-7eda6c870eeb" providerId="ADAL" clId="{F254D5BC-F8F5-4A18-8C2F-839C4C2A18B6}" dt="2021-11-03T12:30:38.170" v="1463" actId="1035"/>
          <ac:picMkLst>
            <pc:docMk/>
            <pc:sldMk cId="747532929" sldId="309"/>
            <ac:picMk id="5" creationId="{AE811864-BD5A-4A94-AEBA-F5AB9A68249F}"/>
          </ac:picMkLst>
        </pc:picChg>
        <pc:picChg chg="del">
          <ac:chgData name="José Pires" userId="8aa95e1a-3780-4ae1-aa65-7eda6c870eeb" providerId="ADAL" clId="{F254D5BC-F8F5-4A18-8C2F-839C4C2A18B6}" dt="2021-11-03T12:30:08.043" v="1446" actId="478"/>
          <ac:picMkLst>
            <pc:docMk/>
            <pc:sldMk cId="747532929" sldId="309"/>
            <ac:picMk id="6" creationId="{DAD67517-F5CE-4B3C-8646-75DB137EB989}"/>
          </ac:picMkLst>
        </pc:picChg>
      </pc:sldChg>
      <pc:sldChg chg="addSp delSp modSp add mod">
        <pc:chgData name="José Pires" userId="8aa95e1a-3780-4ae1-aa65-7eda6c870eeb" providerId="ADAL" clId="{F254D5BC-F8F5-4A18-8C2F-839C4C2A18B6}" dt="2021-11-03T12:32:05.603" v="1493" actId="1035"/>
        <pc:sldMkLst>
          <pc:docMk/>
          <pc:sldMk cId="1407692258" sldId="310"/>
        </pc:sldMkLst>
        <pc:spChg chg="mod">
          <ac:chgData name="José Pires" userId="8aa95e1a-3780-4ae1-aa65-7eda6c870eeb" providerId="ADAL" clId="{F254D5BC-F8F5-4A18-8C2F-839C4C2A18B6}" dt="2021-11-03T12:31:27.881" v="1476" actId="20577"/>
          <ac:spMkLst>
            <pc:docMk/>
            <pc:sldMk cId="1407692258" sldId="310"/>
            <ac:spMk id="10" creationId="{FDDB500B-8A17-4F71-87AE-71DB58E8B802}"/>
          </ac:spMkLst>
        </pc:spChg>
        <pc:picChg chg="del">
          <ac:chgData name="José Pires" userId="8aa95e1a-3780-4ae1-aa65-7eda6c870eeb" providerId="ADAL" clId="{F254D5BC-F8F5-4A18-8C2F-839C4C2A18B6}" dt="2021-11-03T12:31:45.473" v="1477" actId="478"/>
          <ac:picMkLst>
            <pc:docMk/>
            <pc:sldMk cId="1407692258" sldId="310"/>
            <ac:picMk id="5" creationId="{AE811864-BD5A-4A94-AEBA-F5AB9A68249F}"/>
          </ac:picMkLst>
        </pc:picChg>
        <pc:picChg chg="add mod">
          <ac:chgData name="José Pires" userId="8aa95e1a-3780-4ae1-aa65-7eda6c870eeb" providerId="ADAL" clId="{F254D5BC-F8F5-4A18-8C2F-839C4C2A18B6}" dt="2021-11-03T12:32:05.603" v="1493" actId="1035"/>
          <ac:picMkLst>
            <pc:docMk/>
            <pc:sldMk cId="1407692258" sldId="310"/>
            <ac:picMk id="6" creationId="{C884F6B3-5763-4C46-B5ED-078E9B88D4C6}"/>
          </ac:picMkLst>
        </pc:picChg>
      </pc:sldChg>
      <pc:sldChg chg="addSp delSp modSp add mod">
        <pc:chgData name="José Pires" userId="8aa95e1a-3780-4ae1-aa65-7eda6c870eeb" providerId="ADAL" clId="{F254D5BC-F8F5-4A18-8C2F-839C4C2A18B6}" dt="2021-11-03T12:34:04.944" v="1527" actId="1035"/>
        <pc:sldMkLst>
          <pc:docMk/>
          <pc:sldMk cId="1471628245" sldId="311"/>
        </pc:sldMkLst>
        <pc:spChg chg="mod">
          <ac:chgData name="José Pires" userId="8aa95e1a-3780-4ae1-aa65-7eda6c870eeb" providerId="ADAL" clId="{F254D5BC-F8F5-4A18-8C2F-839C4C2A18B6}" dt="2021-11-03T12:33:21.170" v="1516" actId="20577"/>
          <ac:spMkLst>
            <pc:docMk/>
            <pc:sldMk cId="1471628245" sldId="311"/>
            <ac:spMk id="10" creationId="{FDDB500B-8A17-4F71-87AE-71DB58E8B802}"/>
          </ac:spMkLst>
        </pc:spChg>
        <pc:picChg chg="add mod ord">
          <ac:chgData name="José Pires" userId="8aa95e1a-3780-4ae1-aa65-7eda6c870eeb" providerId="ADAL" clId="{F254D5BC-F8F5-4A18-8C2F-839C4C2A18B6}" dt="2021-11-03T12:34:04.944" v="1527" actId="1035"/>
          <ac:picMkLst>
            <pc:docMk/>
            <pc:sldMk cId="1471628245" sldId="311"/>
            <ac:picMk id="5" creationId="{D5735F9D-1066-4D0D-8B69-064A1B6FCEFB}"/>
          </ac:picMkLst>
        </pc:picChg>
        <pc:picChg chg="del">
          <ac:chgData name="José Pires" userId="8aa95e1a-3780-4ae1-aa65-7eda6c870eeb" providerId="ADAL" clId="{F254D5BC-F8F5-4A18-8C2F-839C4C2A18B6}" dt="2021-11-03T12:32:33.793" v="1507" actId="478"/>
          <ac:picMkLst>
            <pc:docMk/>
            <pc:sldMk cId="1471628245" sldId="311"/>
            <ac:picMk id="6" creationId="{C884F6B3-5763-4C46-B5ED-078E9B88D4C6}"/>
          </ac:picMkLst>
        </pc:picChg>
      </pc:sldChg>
    </pc:docChg>
  </pc:docChgLst>
  <pc:docChgLst>
    <pc:chgData name="José Miguel Alves Pires" userId="S::a50178@uminho.pt::8aa95e1a-3780-4ae1-aa65-7eda6c870eeb" providerId="AD" clId="Web-{294F45A7-305F-72C9-6727-9ACED13BFE9C}"/>
    <pc:docChg chg="modSld">
      <pc:chgData name="José Miguel Alves Pires" userId="S::a50178@uminho.pt::8aa95e1a-3780-4ae1-aa65-7eda6c870eeb" providerId="AD" clId="Web-{294F45A7-305F-72C9-6727-9ACED13BFE9C}" dt="2021-10-27T22:15:06.808" v="13" actId="14100"/>
      <pc:docMkLst>
        <pc:docMk/>
      </pc:docMkLst>
      <pc:sldChg chg="modSp">
        <pc:chgData name="José Miguel Alves Pires" userId="S::a50178@uminho.pt::8aa95e1a-3780-4ae1-aa65-7eda6c870eeb" providerId="AD" clId="Web-{294F45A7-305F-72C9-6727-9ACED13BFE9C}" dt="2021-10-27T22:15:06.808" v="13" actId="14100"/>
        <pc:sldMkLst>
          <pc:docMk/>
          <pc:sldMk cId="0" sldId="260"/>
        </pc:sldMkLst>
        <pc:spChg chg="mod">
          <ac:chgData name="José Miguel Alves Pires" userId="S::a50178@uminho.pt::8aa95e1a-3780-4ae1-aa65-7eda6c870eeb" providerId="AD" clId="Web-{294F45A7-305F-72C9-6727-9ACED13BFE9C}" dt="2021-10-27T22:15:06.808" v="13" actId="14100"/>
          <ac:spMkLst>
            <pc:docMk/>
            <pc:sldMk cId="0" sldId="260"/>
            <ac:spMk id="9" creationId="{00000000-0000-0000-0000-000000000000}"/>
          </ac:spMkLst>
        </pc:spChg>
      </pc:sldChg>
    </pc:docChg>
  </pc:docChgLst>
  <pc:docChgLst>
    <pc:chgData name="José Miguel Alves Pires" userId="S::a50178@uminho.pt::8aa95e1a-3780-4ae1-aa65-7eda6c870eeb" providerId="AD" clId="Web-{6C1AAC7A-431D-4E81-947F-177B69888738}"/>
    <pc:docChg chg="addSld modSld sldOrd">
      <pc:chgData name="José Miguel Alves Pires" userId="S::a50178@uminho.pt::8aa95e1a-3780-4ae1-aa65-7eda6c870eeb" providerId="AD" clId="Web-{6C1AAC7A-431D-4E81-947F-177B69888738}" dt="2021-10-27T22:40:45.963" v="521" actId="20577"/>
      <pc:docMkLst>
        <pc:docMk/>
      </pc:docMkLst>
      <pc:sldChg chg="addSp modSp">
        <pc:chgData name="José Miguel Alves Pires" userId="S::a50178@uminho.pt::8aa95e1a-3780-4ae1-aa65-7eda6c870eeb" providerId="AD" clId="Web-{6C1AAC7A-431D-4E81-947F-177B69888738}" dt="2021-10-27T22:30:10.090" v="63"/>
        <pc:sldMkLst>
          <pc:docMk/>
          <pc:sldMk cId="0" sldId="260"/>
        </pc:sldMkLst>
        <pc:spChg chg="mod">
          <ac:chgData name="José Miguel Alves Pires" userId="S::a50178@uminho.pt::8aa95e1a-3780-4ae1-aa65-7eda6c870eeb" providerId="AD" clId="Web-{6C1AAC7A-431D-4E81-947F-177B69888738}" dt="2021-10-27T22:28:08.838" v="35" actId="20577"/>
          <ac:spMkLst>
            <pc:docMk/>
            <pc:sldMk cId="0" sldId="260"/>
            <ac:spMk id="4" creationId="{00000000-0000-0000-0000-000000000000}"/>
          </ac:spMkLst>
        </pc:spChg>
        <pc:spChg chg="mod">
          <ac:chgData name="José Miguel Alves Pires" userId="S::a50178@uminho.pt::8aa95e1a-3780-4ae1-aa65-7eda6c870eeb" providerId="AD" clId="Web-{6C1AAC7A-431D-4E81-947F-177B69888738}" dt="2021-10-27T22:29:46.417" v="58" actId="20577"/>
          <ac:spMkLst>
            <pc:docMk/>
            <pc:sldMk cId="0" sldId="260"/>
            <ac:spMk id="6" creationId="{00000000-0000-0000-0000-000000000000}"/>
          </ac:spMkLst>
        </pc:spChg>
        <pc:graphicFrameChg chg="add mod modGraphic">
          <ac:chgData name="José Miguel Alves Pires" userId="S::a50178@uminho.pt::8aa95e1a-3780-4ae1-aa65-7eda6c870eeb" providerId="AD" clId="Web-{6C1AAC7A-431D-4E81-947F-177B69888738}" dt="2021-10-27T22:30:10.090" v="63"/>
          <ac:graphicFrameMkLst>
            <pc:docMk/>
            <pc:sldMk cId="0" sldId="260"/>
            <ac:graphicFrameMk id="2" creationId="{61E3FE8E-EBF5-4DBB-8659-6DD53976FA32}"/>
          </ac:graphicFrameMkLst>
        </pc:graphicFrameChg>
      </pc:sldChg>
      <pc:sldChg chg="modSp">
        <pc:chgData name="José Miguel Alves Pires" userId="S::a50178@uminho.pt::8aa95e1a-3780-4ae1-aa65-7eda6c870eeb" providerId="AD" clId="Web-{6C1AAC7A-431D-4E81-947F-177B69888738}" dt="2021-10-27T22:32:37.904" v="148" actId="20577"/>
        <pc:sldMkLst>
          <pc:docMk/>
          <pc:sldMk cId="2083579044" sldId="261"/>
        </pc:sldMkLst>
        <pc:spChg chg="mod">
          <ac:chgData name="José Miguel Alves Pires" userId="S::a50178@uminho.pt::8aa95e1a-3780-4ae1-aa65-7eda6c870eeb" providerId="AD" clId="Web-{6C1AAC7A-431D-4E81-947F-177B69888738}" dt="2021-10-27T22:32:37.904" v="148" actId="20577"/>
          <ac:spMkLst>
            <pc:docMk/>
            <pc:sldMk cId="2083579044" sldId="261"/>
            <ac:spMk id="2" creationId="{B12C2390-66C5-417A-A63E-9C0042C7E344}"/>
          </ac:spMkLst>
        </pc:spChg>
      </pc:sldChg>
      <pc:sldChg chg="modSp">
        <pc:chgData name="José Miguel Alves Pires" userId="S::a50178@uminho.pt::8aa95e1a-3780-4ae1-aa65-7eda6c870eeb" providerId="AD" clId="Web-{6C1AAC7A-431D-4E81-947F-177B69888738}" dt="2021-10-27T22:40:45.963" v="521" actId="20577"/>
        <pc:sldMkLst>
          <pc:docMk/>
          <pc:sldMk cId="2572473668" sldId="262"/>
        </pc:sldMkLst>
        <pc:spChg chg="mod">
          <ac:chgData name="José Miguel Alves Pires" userId="S::a50178@uminho.pt::8aa95e1a-3780-4ae1-aa65-7eda6c870eeb" providerId="AD" clId="Web-{6C1AAC7A-431D-4E81-947F-177B69888738}" dt="2021-10-27T22:40:45.963" v="521" actId="20577"/>
          <ac:spMkLst>
            <pc:docMk/>
            <pc:sldMk cId="2572473668" sldId="262"/>
            <ac:spMk id="2" creationId="{218E4369-F83D-40DD-A027-39E7F42D1F95}"/>
          </ac:spMkLst>
        </pc:spChg>
        <pc:spChg chg="mod">
          <ac:chgData name="José Miguel Alves Pires" userId="S::a50178@uminho.pt::8aa95e1a-3780-4ae1-aa65-7eda6c870eeb" providerId="AD" clId="Web-{6C1AAC7A-431D-4E81-947F-177B69888738}" dt="2021-10-27T22:33:16.873" v="157" actId="20577"/>
          <ac:spMkLst>
            <pc:docMk/>
            <pc:sldMk cId="2572473668" sldId="262"/>
            <ac:spMk id="3" creationId="{8796298E-BAD5-44F6-A79F-5F078A970E9E}"/>
          </ac:spMkLst>
        </pc:spChg>
      </pc:sldChg>
      <pc:sldChg chg="add replId">
        <pc:chgData name="José Miguel Alves Pires" userId="S::a50178@uminho.pt::8aa95e1a-3780-4ae1-aa65-7eda6c870eeb" providerId="AD" clId="Web-{6C1AAC7A-431D-4E81-947F-177B69888738}" dt="2021-10-27T22:33:06.655" v="149"/>
        <pc:sldMkLst>
          <pc:docMk/>
          <pc:sldMk cId="1194278033" sldId="280"/>
        </pc:sldMkLst>
      </pc:sldChg>
      <pc:sldChg chg="modSp add ord replId">
        <pc:chgData name="José Miguel Alves Pires" userId="S::a50178@uminho.pt::8aa95e1a-3780-4ae1-aa65-7eda6c870eeb" providerId="AD" clId="Web-{6C1AAC7A-431D-4E81-947F-177B69888738}" dt="2021-10-27T22:38:38.680" v="434"/>
        <pc:sldMkLst>
          <pc:docMk/>
          <pc:sldMk cId="2090207183" sldId="281"/>
        </pc:sldMkLst>
        <pc:spChg chg="mod">
          <ac:chgData name="José Miguel Alves Pires" userId="S::a50178@uminho.pt::8aa95e1a-3780-4ae1-aa65-7eda6c870eeb" providerId="AD" clId="Web-{6C1AAC7A-431D-4E81-947F-177B69888738}" dt="2021-10-27T22:38:26.477" v="433" actId="20577"/>
          <ac:spMkLst>
            <pc:docMk/>
            <pc:sldMk cId="2090207183" sldId="281"/>
            <ac:spMk id="2" creationId="{218E4369-F83D-40DD-A027-39E7F42D1F95}"/>
          </ac:spMkLst>
        </pc:spChg>
      </pc:sldChg>
    </pc:docChg>
  </pc:docChgLst>
  <pc:docChgLst>
    <pc:chgData name="José Pires" userId="8aa95e1a-3780-4ae1-aa65-7eda6c870eeb" providerId="ADAL" clId="{0A0207AF-2EEE-484D-94B2-CB34141D6B0C}"/>
    <pc:docChg chg="custSel addSld delSld modSld">
      <pc:chgData name="José Pires" userId="8aa95e1a-3780-4ae1-aa65-7eda6c870eeb" providerId="ADAL" clId="{0A0207AF-2EEE-484D-94B2-CB34141D6B0C}" dt="2021-11-02T23:18:08.268" v="478" actId="20577"/>
      <pc:docMkLst>
        <pc:docMk/>
      </pc:docMkLst>
      <pc:sldChg chg="modSp mod">
        <pc:chgData name="José Pires" userId="8aa95e1a-3780-4ae1-aa65-7eda6c870eeb" providerId="ADAL" clId="{0A0207AF-2EEE-484D-94B2-CB34141D6B0C}" dt="2021-11-02T23:04:07.621" v="6" actId="20577"/>
        <pc:sldMkLst>
          <pc:docMk/>
          <pc:sldMk cId="0" sldId="260"/>
        </pc:sldMkLst>
        <pc:spChg chg="mod">
          <ac:chgData name="José Pires" userId="8aa95e1a-3780-4ae1-aa65-7eda6c870eeb" providerId="ADAL" clId="{0A0207AF-2EEE-484D-94B2-CB34141D6B0C}" dt="2021-11-02T23:04:07.621" v="6" actId="20577"/>
          <ac:spMkLst>
            <pc:docMk/>
            <pc:sldMk cId="0" sldId="260"/>
            <ac:spMk id="9" creationId="{00000000-0000-0000-0000-000000000000}"/>
          </ac:spMkLst>
        </pc:spChg>
      </pc:sldChg>
      <pc:sldChg chg="modSp mod">
        <pc:chgData name="José Pires" userId="8aa95e1a-3780-4ae1-aa65-7eda6c870eeb" providerId="ADAL" clId="{0A0207AF-2EEE-484D-94B2-CB34141D6B0C}" dt="2021-11-02T23:08:23.309" v="131" actId="20577"/>
        <pc:sldMkLst>
          <pc:docMk/>
          <pc:sldMk cId="2083579044" sldId="261"/>
        </pc:sldMkLst>
        <pc:spChg chg="mod">
          <ac:chgData name="José Pires" userId="8aa95e1a-3780-4ae1-aa65-7eda6c870eeb" providerId="ADAL" clId="{0A0207AF-2EEE-484D-94B2-CB34141D6B0C}" dt="2021-11-02T23:08:23.309" v="131" actId="20577"/>
          <ac:spMkLst>
            <pc:docMk/>
            <pc:sldMk cId="2083579044" sldId="261"/>
            <ac:spMk id="2" creationId="{B12C2390-66C5-417A-A63E-9C0042C7E344}"/>
          </ac:spMkLst>
        </pc:spChg>
      </pc:sldChg>
      <pc:sldChg chg="del">
        <pc:chgData name="José Pires" userId="8aa95e1a-3780-4ae1-aa65-7eda6c870eeb" providerId="ADAL" clId="{0A0207AF-2EEE-484D-94B2-CB34141D6B0C}" dt="2021-11-02T23:08:02.702" v="124" actId="47"/>
        <pc:sldMkLst>
          <pc:docMk/>
          <pc:sldMk cId="1013416732" sldId="291"/>
        </pc:sldMkLst>
      </pc:sldChg>
      <pc:sldChg chg="modSp add del mod">
        <pc:chgData name="José Pires" userId="8aa95e1a-3780-4ae1-aa65-7eda6c870eeb" providerId="ADAL" clId="{0A0207AF-2EEE-484D-94B2-CB34141D6B0C}" dt="2021-11-02T23:10:10.952" v="170" actId="47"/>
        <pc:sldMkLst>
          <pc:docMk/>
          <pc:sldMk cId="4098994493" sldId="294"/>
        </pc:sldMkLst>
        <pc:spChg chg="mod">
          <ac:chgData name="José Pires" userId="8aa95e1a-3780-4ae1-aa65-7eda6c870eeb" providerId="ADAL" clId="{0A0207AF-2EEE-484D-94B2-CB34141D6B0C}" dt="2021-11-02T23:09:07.882" v="154" actId="20577"/>
          <ac:spMkLst>
            <pc:docMk/>
            <pc:sldMk cId="4098994493" sldId="294"/>
            <ac:spMk id="2" creationId="{B12C2390-66C5-417A-A63E-9C0042C7E344}"/>
          </ac:spMkLst>
        </pc:spChg>
      </pc:sldChg>
      <pc:sldChg chg="modSp add mod">
        <pc:chgData name="José Pires" userId="8aa95e1a-3780-4ae1-aa65-7eda6c870eeb" providerId="ADAL" clId="{0A0207AF-2EEE-484D-94B2-CB34141D6B0C}" dt="2021-11-02T23:10:01.118" v="168" actId="255"/>
        <pc:sldMkLst>
          <pc:docMk/>
          <pc:sldMk cId="3326325091" sldId="295"/>
        </pc:sldMkLst>
        <pc:spChg chg="mod">
          <ac:chgData name="José Pires" userId="8aa95e1a-3780-4ae1-aa65-7eda6c870eeb" providerId="ADAL" clId="{0A0207AF-2EEE-484D-94B2-CB34141D6B0C}" dt="2021-11-02T23:10:01.118" v="168" actId="255"/>
          <ac:spMkLst>
            <pc:docMk/>
            <pc:sldMk cId="3326325091" sldId="295"/>
            <ac:spMk id="2" creationId="{B12C2390-66C5-417A-A63E-9C0042C7E344}"/>
          </ac:spMkLst>
        </pc:spChg>
        <pc:spChg chg="mod">
          <ac:chgData name="José Pires" userId="8aa95e1a-3780-4ae1-aa65-7eda6c870eeb" providerId="ADAL" clId="{0A0207AF-2EEE-484D-94B2-CB34141D6B0C}" dt="2021-11-02T23:09:47.925" v="167" actId="20577"/>
          <ac:spMkLst>
            <pc:docMk/>
            <pc:sldMk cId="3326325091" sldId="295"/>
            <ac:spMk id="3" creationId="{4AC8DC04-938A-4062-AEF9-2AF1933E0481}"/>
          </ac:spMkLst>
        </pc:spChg>
      </pc:sldChg>
      <pc:sldChg chg="modSp add mod">
        <pc:chgData name="José Pires" userId="8aa95e1a-3780-4ae1-aa65-7eda6c870eeb" providerId="ADAL" clId="{0A0207AF-2EEE-484D-94B2-CB34141D6B0C}" dt="2021-11-02T23:10:20.543" v="189" actId="20577"/>
        <pc:sldMkLst>
          <pc:docMk/>
          <pc:sldMk cId="1992799950" sldId="296"/>
        </pc:sldMkLst>
        <pc:spChg chg="mod">
          <ac:chgData name="José Pires" userId="8aa95e1a-3780-4ae1-aa65-7eda6c870eeb" providerId="ADAL" clId="{0A0207AF-2EEE-484D-94B2-CB34141D6B0C}" dt="2021-11-02T23:10:20.543" v="189" actId="20577"/>
          <ac:spMkLst>
            <pc:docMk/>
            <pc:sldMk cId="1992799950" sldId="296"/>
            <ac:spMk id="2" creationId="{B12C2390-66C5-417A-A63E-9C0042C7E344}"/>
          </ac:spMkLst>
        </pc:spChg>
      </pc:sldChg>
      <pc:sldChg chg="modSp add mod modAnim">
        <pc:chgData name="José Pires" userId="8aa95e1a-3780-4ae1-aa65-7eda6c870eeb" providerId="ADAL" clId="{0A0207AF-2EEE-484D-94B2-CB34141D6B0C}" dt="2021-11-02T23:13:21.608" v="284" actId="255"/>
        <pc:sldMkLst>
          <pc:docMk/>
          <pc:sldMk cId="229941910" sldId="297"/>
        </pc:sldMkLst>
        <pc:spChg chg="mod">
          <ac:chgData name="José Pires" userId="8aa95e1a-3780-4ae1-aa65-7eda6c870eeb" providerId="ADAL" clId="{0A0207AF-2EEE-484D-94B2-CB34141D6B0C}" dt="2021-11-02T23:10:49.622" v="204" actId="20577"/>
          <ac:spMkLst>
            <pc:docMk/>
            <pc:sldMk cId="229941910" sldId="297"/>
            <ac:spMk id="3" creationId="{DCCAD75C-6CBB-4728-9829-FF3AF5C28B9E}"/>
          </ac:spMkLst>
        </pc:spChg>
        <pc:spChg chg="mod">
          <ac:chgData name="José Pires" userId="8aa95e1a-3780-4ae1-aa65-7eda6c870eeb" providerId="ADAL" clId="{0A0207AF-2EEE-484D-94B2-CB34141D6B0C}" dt="2021-11-02T23:13:21.608" v="284" actId="255"/>
          <ac:spMkLst>
            <pc:docMk/>
            <pc:sldMk cId="229941910" sldId="297"/>
            <ac:spMk id="10" creationId="{FDDB500B-8A17-4F71-87AE-71DB58E8B802}"/>
          </ac:spMkLst>
        </pc:spChg>
      </pc:sldChg>
      <pc:sldChg chg="modSp add modAnim">
        <pc:chgData name="José Pires" userId="8aa95e1a-3780-4ae1-aa65-7eda6c870eeb" providerId="ADAL" clId="{0A0207AF-2EEE-484D-94B2-CB34141D6B0C}" dt="2021-11-02T23:14:27.379" v="317" actId="20577"/>
        <pc:sldMkLst>
          <pc:docMk/>
          <pc:sldMk cId="4260652149" sldId="298"/>
        </pc:sldMkLst>
        <pc:spChg chg="mod">
          <ac:chgData name="José Pires" userId="8aa95e1a-3780-4ae1-aa65-7eda6c870eeb" providerId="ADAL" clId="{0A0207AF-2EEE-484D-94B2-CB34141D6B0C}" dt="2021-11-02T23:14:27.379" v="317" actId="20577"/>
          <ac:spMkLst>
            <pc:docMk/>
            <pc:sldMk cId="4260652149" sldId="298"/>
            <ac:spMk id="10" creationId="{FDDB500B-8A17-4F71-87AE-71DB58E8B802}"/>
          </ac:spMkLst>
        </pc:spChg>
      </pc:sldChg>
      <pc:sldChg chg="modSp add mod modAnim">
        <pc:chgData name="José Pires" userId="8aa95e1a-3780-4ae1-aa65-7eda6c870eeb" providerId="ADAL" clId="{0A0207AF-2EEE-484D-94B2-CB34141D6B0C}" dt="2021-11-02T23:15:41.343" v="391" actId="20577"/>
        <pc:sldMkLst>
          <pc:docMk/>
          <pc:sldMk cId="2035961688" sldId="299"/>
        </pc:sldMkLst>
        <pc:spChg chg="mod">
          <ac:chgData name="José Pires" userId="8aa95e1a-3780-4ae1-aa65-7eda6c870eeb" providerId="ADAL" clId="{0A0207AF-2EEE-484D-94B2-CB34141D6B0C}" dt="2021-11-02T23:14:41.333" v="329" actId="20577"/>
          <ac:spMkLst>
            <pc:docMk/>
            <pc:sldMk cId="2035961688" sldId="299"/>
            <ac:spMk id="3" creationId="{DCCAD75C-6CBB-4728-9829-FF3AF5C28B9E}"/>
          </ac:spMkLst>
        </pc:spChg>
        <pc:spChg chg="mod">
          <ac:chgData name="José Pires" userId="8aa95e1a-3780-4ae1-aa65-7eda6c870eeb" providerId="ADAL" clId="{0A0207AF-2EEE-484D-94B2-CB34141D6B0C}" dt="2021-11-02T23:15:41.343" v="391" actId="20577"/>
          <ac:spMkLst>
            <pc:docMk/>
            <pc:sldMk cId="2035961688" sldId="299"/>
            <ac:spMk id="10" creationId="{FDDB500B-8A17-4F71-87AE-71DB58E8B802}"/>
          </ac:spMkLst>
        </pc:spChg>
      </pc:sldChg>
      <pc:sldChg chg="modSp add">
        <pc:chgData name="José Pires" userId="8aa95e1a-3780-4ae1-aa65-7eda6c870eeb" providerId="ADAL" clId="{0A0207AF-2EEE-484D-94B2-CB34141D6B0C}" dt="2021-11-02T23:18:08.268" v="478" actId="20577"/>
        <pc:sldMkLst>
          <pc:docMk/>
          <pc:sldMk cId="3381390236" sldId="300"/>
        </pc:sldMkLst>
        <pc:spChg chg="mod">
          <ac:chgData name="José Pires" userId="8aa95e1a-3780-4ae1-aa65-7eda6c870eeb" providerId="ADAL" clId="{0A0207AF-2EEE-484D-94B2-CB34141D6B0C}" dt="2021-11-02T23:18:08.268" v="478" actId="20577"/>
          <ac:spMkLst>
            <pc:docMk/>
            <pc:sldMk cId="3381390236" sldId="300"/>
            <ac:spMk id="10" creationId="{FDDB500B-8A17-4F71-87AE-71DB58E8B80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pt-PT" smtClean="0"/>
              <a:pPr/>
              <a:t>03/11/2021</a:t>
            </a:fld>
            <a:endParaRPr lang="pt-PT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5386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pt-PT"/>
              <a:pPr/>
              <a:t>03/11/2021</a:t>
            </a:fld>
            <a:endParaRPr lang="pt-PT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pt-PT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287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77768-21C8-4125-A345-258E48D2EED0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8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08920"/>
            <a:ext cx="758094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2555776" y="2780929"/>
            <a:ext cx="6120680" cy="504056"/>
          </a:xfrm>
        </p:spPr>
        <p:txBody>
          <a:bodyPr>
            <a:noAutofit/>
          </a:bodyPr>
          <a:lstStyle>
            <a:lvl1pPr marL="0" indent="0" algn="r" latinLnBrk="0">
              <a:buNone/>
              <a:defRPr lang="pt-PT" sz="3200" b="1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PT" dirty="0"/>
              <a:t>Subtítulo, Conferência</a:t>
            </a:r>
          </a:p>
        </p:txBody>
      </p:sp>
      <p:sp>
        <p:nvSpPr>
          <p:cNvPr id="5" name="Rectangle 5"/>
          <p:cNvSpPr>
            <a:spLocks noGrp="1"/>
          </p:cNvSpPr>
          <p:nvPr>
            <p:ph type="ctrTitle" hasCustomPrompt="1"/>
          </p:nvPr>
        </p:nvSpPr>
        <p:spPr>
          <a:xfrm>
            <a:off x="1115616" y="1196752"/>
            <a:ext cx="7577814" cy="1470025"/>
          </a:xfrm>
        </p:spPr>
        <p:txBody>
          <a:bodyPr anchor="b" anchorCtr="0">
            <a:normAutofit/>
          </a:bodyPr>
          <a:lstStyle>
            <a:lvl1pPr algn="r" latinLnBrk="0">
              <a:defRPr lang="pt-PT" sz="5400" b="0" baseline="0">
                <a:solidFill>
                  <a:srgbClr val="373E48"/>
                </a:solidFill>
              </a:defRPr>
            </a:lvl1pPr>
          </a:lstStyle>
          <a:p>
            <a:r>
              <a:rPr lang="pt-PT" dirty="0"/>
              <a:t>Título da Apresentação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4644008" y="5301208"/>
            <a:ext cx="4032250" cy="865187"/>
          </a:xfrm>
        </p:spPr>
        <p:txBody>
          <a:bodyPr/>
          <a:lstStyle>
            <a:lvl1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Autor1, Autor2, Autor 3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Mail1, mail2, mail3</a:t>
            </a:r>
            <a:endParaRPr lang="en-US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pt-PT" smtClean="0"/>
              <a:pPr algn="r"/>
              <a:t>‹#›</a:t>
            </a:fld>
            <a:endParaRPr lang="pt-PT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182245"/>
            <a:ext cx="6516217" cy="67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</p:spPr>
        <p:txBody>
          <a:bodyPr/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‹#›</a:t>
            </a:fld>
            <a:endParaRPr lang="pt-PT"/>
          </a:p>
        </p:txBody>
      </p:sp>
      <p:sp>
        <p:nvSpPr>
          <p:cNvPr id="14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‹#›</a:t>
            </a:fld>
            <a:endParaRPr lang="pt-PT"/>
          </a:p>
        </p:txBody>
      </p:sp>
      <p:sp>
        <p:nvSpPr>
          <p:cNvPr id="14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16573" b="80589"/>
          <a:stretch>
            <a:fillRect/>
          </a:stretch>
        </p:blipFill>
        <p:spPr bwMode="auto">
          <a:xfrm>
            <a:off x="-1" y="0"/>
            <a:ext cx="9144001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16573" t="19411"/>
          <a:stretch>
            <a:fillRect/>
          </a:stretch>
        </p:blipFill>
        <p:spPr bwMode="auto">
          <a:xfrm>
            <a:off x="0" y="1196752"/>
            <a:ext cx="9144001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ângulo 12"/>
          <p:cNvSpPr/>
          <p:nvPr userDrawn="1"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PT" dirty="0"/>
              <a:t>Clique para 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0" y="116632"/>
            <a:ext cx="25557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373E48"/>
                </a:solidFill>
              </a:rPr>
              <a:t>ESRG</a:t>
            </a:r>
          </a:p>
          <a:p>
            <a:r>
              <a:rPr lang="en-US" sz="2100" b="1" dirty="0">
                <a:solidFill>
                  <a:srgbClr val="00A2D3"/>
                </a:solidFill>
              </a:rPr>
              <a:t>Embedded Systems</a:t>
            </a:r>
          </a:p>
          <a:p>
            <a:r>
              <a:rPr lang="en-US" sz="2100" b="1" dirty="0">
                <a:solidFill>
                  <a:srgbClr val="00A2D3"/>
                </a:solidFill>
              </a:rPr>
              <a:t>Research Group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7" cstate="print"/>
          <a:srcRect l="3813" r="37962" b="1449"/>
          <a:stretch>
            <a:fillRect/>
          </a:stretch>
        </p:blipFill>
        <p:spPr bwMode="auto">
          <a:xfrm>
            <a:off x="0" y="1196752"/>
            <a:ext cx="1115616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defPPr>
        <a:defRPr lang="pt-PT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PT" sz="3600">
          <a:solidFill>
            <a:srgbClr val="373E48"/>
          </a:solidFill>
          <a:latin typeface="+mj-lt"/>
        </a:defRPr>
      </a:lvl1pPr>
    </p:titleStyle>
    <p:bodyStyle>
      <a:defPPr>
        <a:defRPr lang="pt-PT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PT" sz="2800">
          <a:solidFill>
            <a:srgbClr val="373E48"/>
          </a:solidFill>
          <a:latin typeface="+mn-lt"/>
        </a:defRPr>
      </a:lvl1pPr>
      <a:lvl2pPr marL="742950" indent="-285750" eaLnBrk="1" hangingPunct="1">
        <a:buChar char="–"/>
        <a:defRPr lang="pt-PT" sz="2400">
          <a:solidFill>
            <a:srgbClr val="00A2D3"/>
          </a:solidFill>
          <a:latin typeface="+mn-lt"/>
        </a:defRPr>
      </a:lvl2pPr>
      <a:lvl3pPr marL="1143000" indent="-228600" eaLnBrk="1" hangingPunct="1">
        <a:buChar char="•"/>
        <a:defRPr lang="pt-PT" sz="2400">
          <a:solidFill>
            <a:srgbClr val="373E48"/>
          </a:solidFill>
          <a:latin typeface="+mn-lt"/>
        </a:defRPr>
      </a:lvl3pPr>
      <a:lvl4pPr marL="1600200" indent="-228600" eaLnBrk="1" hangingPunct="1">
        <a:buChar char="–"/>
        <a:defRPr lang="pt-PT" sz="2000">
          <a:latin typeface="+mn-lt"/>
        </a:defRPr>
      </a:lvl4pPr>
      <a:lvl5pPr marL="2057400" indent="-228600" eaLnBrk="1" hangingPunct="1">
        <a:buChar char="»"/>
        <a:defRPr lang="pt-PT" sz="2000">
          <a:latin typeface="+mn-lt"/>
        </a:defRPr>
      </a:lvl5pPr>
      <a:lvl6pPr marL="2514600" indent="-228600" eaLnBrk="1" hangingPunct="1">
        <a:buChar char="•"/>
        <a:defRPr lang="pt-PT" sz="2000"/>
      </a:lvl6pPr>
      <a:lvl7pPr marL="2971800" indent="-228600" eaLnBrk="1" hangingPunct="1">
        <a:buChar char="•"/>
        <a:defRPr lang="pt-PT" sz="2000"/>
      </a:lvl7pPr>
      <a:lvl8pPr marL="3429000" indent="-228600" eaLnBrk="1" hangingPunct="1">
        <a:buChar char="•"/>
        <a:defRPr lang="pt-PT" sz="2000"/>
      </a:lvl8pPr>
      <a:lvl9pPr marL="3886200" indent="-228600" eaLnBrk="1" hangingPunct="1">
        <a:buChar char="•"/>
        <a:defRPr lang="pt-PT" sz="2000"/>
      </a:lvl9pPr>
    </p:bodyStyle>
    <p:otherStyle>
      <a:defPPr>
        <a:defRPr lang="pt-PT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15616" y="2708921"/>
            <a:ext cx="4104456" cy="648072"/>
          </a:xfrm>
          <a:solidFill>
            <a:srgbClr val="373E48">
              <a:alpha val="46000"/>
            </a:srgbClr>
          </a:solidFill>
        </p:spPr>
        <p:txBody>
          <a:bodyPr/>
          <a:lstStyle/>
          <a:p>
            <a:r>
              <a:rPr lang="en-US" sz="3600" dirty="0"/>
              <a:t>Embedded Systems</a:t>
            </a:r>
            <a:endParaRPr lang="pt-PT" sz="3600" dirty="0"/>
          </a:p>
          <a:p>
            <a:endParaRPr lang="en-US" sz="3600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07129" y="3835854"/>
            <a:ext cx="7577814" cy="1470025"/>
          </a:xfrm>
        </p:spPr>
        <p:txBody>
          <a:bodyPr lIns="91440" tIns="45720" rIns="91440" bIns="45720" anchor="b" anchorCtr="0">
            <a:noAutofit/>
          </a:bodyPr>
          <a:lstStyle/>
          <a:p>
            <a:r>
              <a:rPr lang="pt-PT" sz="4000" b="1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MDO – Marketing Digital Outdoor</a:t>
            </a:r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>
          <a:xfrm>
            <a:off x="1115616" y="5301208"/>
            <a:ext cx="7632848" cy="865187"/>
          </a:xfrm>
          <a:solidFill>
            <a:srgbClr val="FFFFFF">
              <a:alpha val="65000"/>
            </a:srgbClr>
          </a:solidFill>
        </p:spPr>
        <p:txBody>
          <a:bodyPr lIns="91440" tIns="45720" rIns="91440" bIns="45720" anchor="ctr" anchorCtr="1">
            <a:noAutofit/>
          </a:bodyPr>
          <a:lstStyle/>
          <a:p>
            <a:pPr algn="ctr"/>
            <a:endParaRPr lang="pt-PT" sz="1800" b="1" dirty="0">
              <a:solidFill>
                <a:schemeClr val="tx1"/>
              </a:solidFill>
            </a:endParaRPr>
          </a:p>
        </p:txBody>
      </p:sp>
      <p:sp>
        <p:nvSpPr>
          <p:cNvPr id="9" name="Caixa de Texto 2"/>
          <p:cNvSpPr txBox="1">
            <a:spLocks noChangeArrowheads="1"/>
          </p:cNvSpPr>
          <p:nvPr/>
        </p:nvSpPr>
        <p:spPr bwMode="auto">
          <a:xfrm>
            <a:off x="1104485" y="2097357"/>
            <a:ext cx="5225588" cy="721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i="1" dirty="0">
                <a:latin typeface="Calibri"/>
                <a:cs typeface="Times New Roman"/>
              </a:rPr>
              <a:t>Phase 1</a:t>
            </a:r>
            <a:endParaRPr lang="pt-PT"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61E3FE8E-EBF5-4DBB-8659-6DD53976F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91283"/>
              </p:ext>
            </p:extLst>
          </p:nvPr>
        </p:nvGraphicFramePr>
        <p:xfrm>
          <a:off x="3255532" y="5412038"/>
          <a:ext cx="3582556" cy="731520"/>
        </p:xfrm>
        <a:graphic>
          <a:graphicData uri="http://schemas.openxmlformats.org/drawingml/2006/table">
            <a:tbl>
              <a:tblPr firstRow="1" bandRow="1"/>
              <a:tblGrid>
                <a:gridCol w="1791278">
                  <a:extLst>
                    <a:ext uri="{9D8B030D-6E8A-4147-A177-3AD203B41FA5}">
                      <a16:colId xmlns:a16="http://schemas.microsoft.com/office/drawing/2014/main" val="2809516166"/>
                    </a:ext>
                  </a:extLst>
                </a:gridCol>
                <a:gridCol w="1791278">
                  <a:extLst>
                    <a:ext uri="{9D8B030D-6E8A-4147-A177-3AD203B41FA5}">
                      <a16:colId xmlns:a16="http://schemas.microsoft.com/office/drawing/2014/main" val="3277170653"/>
                    </a:ext>
                  </a:extLst>
                </a:gridCol>
              </a:tblGrid>
              <a:tr h="2649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b="1" i="0" u="none" strike="noStrike" noProof="0" dirty="0">
                          <a:solidFill>
                            <a:schemeClr val="tx1"/>
                          </a:solidFill>
                          <a:latin typeface="Corbel"/>
                        </a:rPr>
                        <a:t>José Pires</a:t>
                      </a:r>
                      <a:endParaRPr lang="pt-PT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b="1" i="0" u="none" strike="noStrike" noProof="0" dirty="0">
                          <a:solidFill>
                            <a:schemeClr val="tx1"/>
                          </a:solidFill>
                          <a:latin typeface="Corbel"/>
                        </a:rPr>
                        <a:t>A50178</a:t>
                      </a:r>
                      <a:endParaRPr lang="pt-PT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562545"/>
                  </a:ext>
                </a:extLst>
              </a:tr>
              <a:tr h="2649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b="1" i="0" u="none" strike="noStrike" noProof="0" dirty="0">
                          <a:solidFill>
                            <a:schemeClr val="tx1"/>
                          </a:solidFill>
                          <a:latin typeface="Corbel"/>
                        </a:rPr>
                        <a:t>Hugo Freitas</a:t>
                      </a:r>
                      <a:endParaRPr lang="pt-PT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b="1" i="0" u="none" strike="noStrike" noProof="0" dirty="0">
                          <a:solidFill>
                            <a:schemeClr val="tx1"/>
                          </a:solidFill>
                          <a:latin typeface="Corbel"/>
                        </a:rPr>
                        <a:t>A88258</a:t>
                      </a:r>
                      <a:endParaRPr lang="pt-PT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9054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Market Research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62932-5FA0-4F52-A3AC-EC03BC837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958334"/>
            <a:ext cx="4897740" cy="2783034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25344" cy="5184576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solidFill>
                  <a:schemeClr val="tx1"/>
                </a:solidFill>
              </a:rPr>
              <a:t>A Digital Outdoor is essentially traditional outdoor advertising powered up by technology. 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A digital outdoor captivates the attention of consumers in a more dynamic way than the traditional one. 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It can also change its advertisement according to certain conditions, such as weather and/or time.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8B9F4E-2327-4E4C-8240-EFB3D957FA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87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Market Research</a:t>
            </a: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E6180CB-ED31-4FD6-A542-3F8E2520D5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5" b="9790"/>
          <a:stretch/>
        </p:blipFill>
        <p:spPr>
          <a:xfrm>
            <a:off x="1115616" y="1700808"/>
            <a:ext cx="8028384" cy="4320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510CBE-1208-48AE-84A0-E857A42C1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42" y="6021288"/>
            <a:ext cx="8023758" cy="325699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89A3E2-61BD-4E25-B4B4-CD359D3DD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13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Project Goals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25344" cy="55172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dirty="0">
                <a:solidFill>
                  <a:schemeClr val="tx1"/>
                </a:solidFill>
              </a:rPr>
              <a:t>The key goals identified and the respective path to attain them are:</a:t>
            </a:r>
          </a:p>
          <a:p>
            <a:pPr algn="just">
              <a:buFont typeface="+mj-lt"/>
              <a:buAutoNum type="arabicPeriod"/>
            </a:pPr>
            <a:r>
              <a:rPr lang="en-GB" sz="1800" b="1" dirty="0">
                <a:effectLst/>
              </a:rPr>
              <a:t>devise a device with audio and video outputs, as well as fragrance diffusion: </a:t>
            </a:r>
          </a:p>
          <a:p>
            <a:pPr lvl="1" algn="just">
              <a:buFont typeface="+mj-lt"/>
              <a:buAutoNum type="arabicPeriod"/>
            </a:pPr>
            <a:r>
              <a:rPr lang="en-GB" sz="1800" dirty="0">
                <a:effectLst/>
              </a:rPr>
              <a:t>understand audio and video streaming and study fragrance nebulizer technologies.</a:t>
            </a:r>
          </a:p>
          <a:p>
            <a:pPr algn="just">
              <a:buFont typeface="+mj-lt"/>
              <a:buAutoNum type="arabicPeriod"/>
            </a:pPr>
            <a:r>
              <a:rPr lang="en-GB" sz="1800" b="1" dirty="0"/>
              <a:t>C</a:t>
            </a:r>
            <a:r>
              <a:rPr lang="en-GB" sz="1800" b="1" dirty="0">
                <a:effectLst/>
              </a:rPr>
              <a:t>reate a contactless user interface based on gestures through computer vision: </a:t>
            </a:r>
          </a:p>
          <a:p>
            <a:pPr lvl="1" algn="just">
              <a:buFont typeface="+mj-lt"/>
              <a:buAutoNum type="arabicPeriod"/>
            </a:pPr>
            <a:r>
              <a:rPr lang="en-GB" sz="1800" dirty="0">
                <a:effectLst/>
              </a:rPr>
              <a:t>identify user gestures through computer vision and match them to interface </a:t>
            </a:r>
            <a:r>
              <a:rPr lang="en-GB" sz="1800" dirty="0" err="1">
                <a:effectLst/>
              </a:rPr>
              <a:t>callbacks</a:t>
            </a:r>
            <a:r>
              <a:rPr lang="en-GB" sz="1800" dirty="0">
                <a:effectLst/>
              </a:rPr>
              <a:t>; a virtual keyboard may be required for user input.</a:t>
            </a:r>
          </a:p>
          <a:p>
            <a:pPr algn="just">
              <a:buFont typeface="+mj-lt"/>
              <a:buAutoNum type="arabicPeriod"/>
            </a:pPr>
            <a:r>
              <a:rPr lang="en-GB" sz="1800" b="1" dirty="0"/>
              <a:t>D</a:t>
            </a:r>
            <a:r>
              <a:rPr lang="en-GB" sz="1800" b="1" dirty="0">
                <a:effectLst/>
              </a:rPr>
              <a:t>evise a distributed architecture to convey brand advertisement information to the local device:</a:t>
            </a:r>
          </a:p>
          <a:p>
            <a:pPr lvl="1" algn="just">
              <a:buFont typeface="+mj-lt"/>
              <a:buAutoNum type="arabicPeriod"/>
            </a:pPr>
            <a:r>
              <a:rPr lang="en-GB" sz="1800" dirty="0">
                <a:effectLst/>
              </a:rPr>
              <a:t>understand distributed architectures and apply them for optimal data flow; </a:t>
            </a:r>
          </a:p>
          <a:p>
            <a:pPr lvl="1" algn="just">
              <a:buFont typeface="+mj-lt"/>
              <a:buAutoNum type="arabicPeriod"/>
            </a:pPr>
            <a:r>
              <a:rPr lang="en-GB" sz="1800" dirty="0">
                <a:effectLst/>
              </a:rPr>
              <a:t>create a remote client-server model to convey information from the brands to the device through remote cloud database services;</a:t>
            </a:r>
          </a:p>
          <a:p>
            <a:pPr lvl="1" algn="just">
              <a:buFont typeface="+mj-lt"/>
              <a:buAutoNum type="arabicPeriod"/>
            </a:pPr>
            <a:r>
              <a:rPr lang="en-GB" sz="1800" dirty="0">
                <a:effectLst/>
              </a:rPr>
              <a:t>devise adequate data frames to convey information to the local device; </a:t>
            </a:r>
          </a:p>
          <a:p>
            <a:pPr lvl="1" algn="just">
              <a:buFont typeface="+mj-lt"/>
              <a:buAutoNum type="arabicPeriod"/>
            </a:pPr>
            <a:r>
              <a:rPr lang="en-GB" sz="1800" dirty="0">
                <a:effectLst/>
              </a:rPr>
              <a:t>create a local server to respond to the remote server requests.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61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Project Goals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25344" cy="51845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dirty="0">
                <a:solidFill>
                  <a:schemeClr val="tx1"/>
                </a:solidFill>
              </a:rPr>
              <a:t>The key goals identified and the respective path to attain them are:</a:t>
            </a:r>
          </a:p>
          <a:p>
            <a:pPr algn="just">
              <a:buFont typeface="+mj-lt"/>
              <a:buAutoNum type="arabicPeriod" startAt="4"/>
            </a:pPr>
            <a:r>
              <a:rPr lang="en-GB" sz="2000" b="1" dirty="0">
                <a:effectLst/>
              </a:rPr>
              <a:t>apply facial recognition to the camera feed and subsequently apply image filters specific to each brand: </a:t>
            </a:r>
          </a:p>
          <a:p>
            <a:pPr lvl="1" algn="just">
              <a:buFont typeface="+mj-lt"/>
              <a:buAutoNum type="arabicPeriod"/>
            </a:pPr>
            <a:r>
              <a:rPr lang="en-GB" sz="2000" dirty="0">
                <a:effectLst/>
              </a:rPr>
              <a:t>understand facial recognition algorithms and apply them to the camera feed; </a:t>
            </a:r>
          </a:p>
          <a:p>
            <a:pPr lvl="1" algn="just">
              <a:buFont typeface="+mj-lt"/>
              <a:buAutoNum type="arabicPeriod"/>
            </a:pPr>
            <a:r>
              <a:rPr lang="en-GB" sz="2000" dirty="0">
                <a:effectLst/>
              </a:rPr>
              <a:t>apply image filters on top of the identified faces through an specialized Application Programming Interface (API).</a:t>
            </a:r>
            <a:br>
              <a:rPr lang="en-GB" sz="2000" dirty="0">
                <a:effectLst/>
              </a:rPr>
            </a:br>
            <a:endParaRPr lang="en-GB" sz="2000" dirty="0">
              <a:effectLst/>
            </a:endParaRPr>
          </a:p>
          <a:p>
            <a:pPr algn="just">
              <a:buFont typeface="+mj-lt"/>
              <a:buAutoNum type="arabicPeriod" startAt="4"/>
            </a:pPr>
            <a:r>
              <a:rPr lang="en-GB" sz="2000" b="1" dirty="0">
                <a:effectLst/>
              </a:rPr>
              <a:t>enable image and GIFs sharing to social media for increased brand awareness:</a:t>
            </a:r>
          </a:p>
          <a:p>
            <a:pPr lvl="1" algn="just">
              <a:buFont typeface="+mj-lt"/>
              <a:buAutoNum type="arabicPeriod"/>
            </a:pPr>
            <a:r>
              <a:rPr lang="en-GB" sz="2000" dirty="0">
                <a:effectLst/>
              </a:rPr>
              <a:t>understand how to use social media APIs for media sharing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5D008-EDAD-4331-9E73-6D5636FC8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27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Project Planning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590819-5E78-45C9-8AD9-45B470EE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9" y="1556792"/>
            <a:ext cx="8985122" cy="403244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90BB24-4A40-4F5C-B472-4F60DF545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54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Project Planning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541389-0D3F-4926-B216-08562E78D6E9}"/>
              </a:ext>
            </a:extLst>
          </p:cNvPr>
          <p:cNvGrpSpPr/>
          <p:nvPr/>
        </p:nvGrpSpPr>
        <p:grpSpPr>
          <a:xfrm>
            <a:off x="205165" y="1772816"/>
            <a:ext cx="8733669" cy="2835696"/>
            <a:chOff x="2191383" y="4626558"/>
            <a:chExt cx="6952617" cy="22574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85A974-AA4D-4E3D-95BD-B70CE8B96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1383" y="4914590"/>
              <a:ext cx="2736304" cy="19693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1CCD9A-30C7-436A-BCA7-11FAD82F42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65" t="65372"/>
            <a:stretch/>
          </p:blipFill>
          <p:spPr>
            <a:xfrm>
              <a:off x="4890557" y="4914590"/>
              <a:ext cx="4253443" cy="19693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9A88313-E69D-4081-9425-C7F7E6227D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65" b="94935"/>
            <a:stretch/>
          </p:blipFill>
          <p:spPr>
            <a:xfrm>
              <a:off x="4890556" y="4626558"/>
              <a:ext cx="4253443" cy="288032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8E542E0-27A8-448E-996D-607331E23E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47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Project Planning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1A0CCD-2DB9-42A0-A149-12BE84B0B178}"/>
              </a:ext>
            </a:extLst>
          </p:cNvPr>
          <p:cNvGrpSpPr/>
          <p:nvPr/>
        </p:nvGrpSpPr>
        <p:grpSpPr>
          <a:xfrm>
            <a:off x="395536" y="1988840"/>
            <a:ext cx="8420495" cy="2304256"/>
            <a:chOff x="1890899" y="5157192"/>
            <a:chExt cx="6145869" cy="168180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9D28EA-68E5-41B6-9477-6016AF866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0899" y="5485225"/>
              <a:ext cx="2753109" cy="135273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68A2703-FD42-47D4-AE32-7EA6708232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4750"/>
            <a:stretch/>
          </p:blipFill>
          <p:spPr>
            <a:xfrm>
              <a:off x="4607768" y="5157192"/>
              <a:ext cx="3429000" cy="36004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35D1194-5B55-4303-8205-27C5D82662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727"/>
            <a:stretch/>
          </p:blipFill>
          <p:spPr>
            <a:xfrm>
              <a:off x="4607768" y="5517232"/>
              <a:ext cx="3429000" cy="1321768"/>
            </a:xfrm>
            <a:prstGeom prst="rect">
              <a:avLst/>
            </a:prstGeom>
          </p:spPr>
        </p:pic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418C20-4DAF-4F71-9377-52ACC80F3D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92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B12C2390-66C5-417A-A63E-9C0042C7E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124744"/>
            <a:ext cx="7597352" cy="5760640"/>
          </a:xfrm>
        </p:spPr>
        <p:txBody>
          <a:bodyPr lIns="91440" tIns="45720" rIns="91440" bIns="45720" anchor="ctr">
            <a:normAutofit/>
          </a:bodyPr>
          <a:lstStyle/>
          <a:p>
            <a:pPr marL="0" indent="0" algn="ctr">
              <a:buNone/>
            </a:pPr>
            <a:r>
              <a:rPr lang="en-GB" sz="6000" b="1" dirty="0">
                <a:solidFill>
                  <a:schemeClr val="tx1"/>
                </a:solidFill>
              </a:rPr>
              <a:t>2. Analysis</a:t>
            </a:r>
            <a:endParaRPr lang="en-US" sz="6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AC8DC04-938A-4062-AEF9-2AF1933E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68748-E714-49FF-847C-51929D3D76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325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Requirements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25344" cy="5517232"/>
          </a:xfrm>
        </p:spPr>
        <p:txBody>
          <a:bodyPr>
            <a:normAutofit/>
          </a:bodyPr>
          <a:lstStyle/>
          <a:p>
            <a:pPr algn="just"/>
            <a:r>
              <a:rPr lang="en-GB" b="1" dirty="0">
                <a:solidFill>
                  <a:schemeClr val="tx1"/>
                </a:solidFill>
              </a:rPr>
              <a:t>Functional requirements</a:t>
            </a:r>
            <a:r>
              <a:rPr lang="en-GB" b="1" dirty="0"/>
              <a:t>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Advertising through a screen and speakers;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Have fragrance diffusion;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Take pictures and GIFs;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Detect a user in range of the device;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Contactless user interaction through gesture recognition;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Camera feed and facial recognition;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Apply brand-specific image filters;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Enable sharing multimedia across social media;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Provide a remote user interface for brands to purchase and configure the advertisements;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Provide a remote user interface for company staff to monitor and control the MDO local system</a:t>
            </a:r>
          </a:p>
          <a:p>
            <a:pPr marL="457200" lvl="1" indent="0" algn="just">
              <a:buNone/>
            </a:pPr>
            <a:endParaRPr lang="en-GB" sz="140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4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Requirements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25344" cy="5517232"/>
          </a:xfrm>
        </p:spPr>
        <p:txBody>
          <a:bodyPr>
            <a:normAutofit/>
          </a:bodyPr>
          <a:lstStyle/>
          <a:p>
            <a:pPr algn="just"/>
            <a:r>
              <a:rPr lang="en-GB" b="1" dirty="0">
                <a:solidFill>
                  <a:schemeClr val="tx1"/>
                </a:solidFill>
              </a:rPr>
              <a:t>Non-functional requirements</a:t>
            </a:r>
            <a:r>
              <a:rPr lang="en-GB" b="1" dirty="0"/>
              <a:t>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Low power consumption;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Provide user-friendly interfaces;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Have low latency between local system and remote server;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Use wireless communication between the local and remote systems</a:t>
            </a:r>
            <a:endParaRPr lang="en-GB" sz="140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65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B12C2390-66C5-417A-A63E-9C0042C7E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124744"/>
            <a:ext cx="7597352" cy="5760640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Introduction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Context &amp; Motivation</a:t>
            </a:r>
            <a:endParaRPr lang="pt-PT" sz="3600" dirty="0">
              <a:solidFill>
                <a:schemeClr val="tx1"/>
              </a:solidFill>
            </a:endParaRP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Problem Statement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Market Research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Project Goals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Project Planning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Analysis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Requirements &amp; Constraints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System Overview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System Architecture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AC8DC04-938A-4062-AEF9-2AF1933E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Agenda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68748-E714-49FF-847C-51929D3D76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579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Constraints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25344" cy="5517232"/>
          </a:xfrm>
        </p:spPr>
        <p:txBody>
          <a:bodyPr>
            <a:normAutofit/>
          </a:bodyPr>
          <a:lstStyle/>
          <a:p>
            <a:pPr algn="just"/>
            <a:r>
              <a:rPr lang="en-GB" b="1" dirty="0">
                <a:solidFill>
                  <a:schemeClr val="tx1"/>
                </a:solidFill>
              </a:rPr>
              <a:t>Technical constraints</a:t>
            </a:r>
            <a:r>
              <a:rPr lang="en-GB" b="1" dirty="0"/>
              <a:t>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Use device drivers;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Use </a:t>
            </a:r>
            <a:r>
              <a:rPr lang="en-GB" dirty="0" err="1"/>
              <a:t>Makefiles</a:t>
            </a:r>
            <a:r>
              <a:rPr lang="en-GB" dirty="0"/>
              <a:t>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Use C/C++;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Use Raspberry Pi as the development board;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Use compatible HW with the development board;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Use </a:t>
            </a:r>
            <a:r>
              <a:rPr lang="en-GB" dirty="0" err="1"/>
              <a:t>buildroot</a:t>
            </a:r>
            <a:r>
              <a:rPr lang="en-GB" dirty="0"/>
              <a:t>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Social media APIs for sharing multimedia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Image filtering through specialized API</a:t>
            </a:r>
          </a:p>
          <a:p>
            <a:pPr marL="457200" lvl="1" indent="0" algn="just">
              <a:buNone/>
            </a:pPr>
            <a:endParaRPr lang="en-GB" sz="140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96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Constraints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25344" cy="5517232"/>
          </a:xfrm>
        </p:spPr>
        <p:txBody>
          <a:bodyPr>
            <a:normAutofit/>
          </a:bodyPr>
          <a:lstStyle/>
          <a:p>
            <a:pPr algn="just"/>
            <a:r>
              <a:rPr lang="en-GB" b="1" dirty="0">
                <a:solidFill>
                  <a:schemeClr val="tx1"/>
                </a:solidFill>
              </a:rPr>
              <a:t>Non-technical constraints</a:t>
            </a:r>
            <a:r>
              <a:rPr lang="en-GB" b="1" dirty="0"/>
              <a:t>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Project duration: one semester (circa 20 weeks);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Pair work flow;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Limited budget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GB" dirty="0"/>
              <a:t>Scale model prototype</a:t>
            </a:r>
            <a:br>
              <a:rPr lang="en-GB" dirty="0"/>
            </a:br>
            <a:endParaRPr lang="en-GB" sz="140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39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System Overview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9368" y="4725144"/>
            <a:ext cx="7795120" cy="220486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sz="2400" b="1" dirty="0">
                <a:solidFill>
                  <a:schemeClr val="tx1"/>
                </a:solidFill>
              </a:rPr>
              <a:t>Actors: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000" b="1" dirty="0"/>
              <a:t>Brand</a:t>
            </a:r>
            <a:r>
              <a:rPr lang="en-GB" sz="2000" dirty="0"/>
              <a:t>: represents the brands contracting the advertisement services;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000" b="1" dirty="0"/>
              <a:t>Administrator</a:t>
            </a:r>
            <a:r>
              <a:rPr lang="en-GB" sz="2000" dirty="0"/>
              <a:t>: the development company staff, which can monitor and control the outdoor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000" b="1" dirty="0"/>
              <a:t>User</a:t>
            </a:r>
            <a:r>
              <a:rPr lang="en-GB" sz="2000" dirty="0"/>
              <a:t>: the user (the target audience of the advertisement) interacting with the system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22</a:t>
            </a:fld>
            <a:endParaRPr lang="en-GB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A51ED4C-836C-48D9-8B5F-95D360BC9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83" y="1180790"/>
            <a:ext cx="7224723" cy="36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0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System Overview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9368" y="4824536"/>
            <a:ext cx="7795120" cy="22048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b="1" dirty="0">
                <a:solidFill>
                  <a:schemeClr val="tx1"/>
                </a:solidFill>
              </a:rPr>
              <a:t>Subsystems: </a:t>
            </a:r>
            <a:r>
              <a:rPr lang="en-GB" sz="2400" u="sng" dirty="0">
                <a:solidFill>
                  <a:schemeClr val="tx1"/>
                </a:solidFill>
              </a:rPr>
              <a:t>Distributed Architecture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400" b="1" dirty="0"/>
              <a:t>Remote Client (MDO-RC)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400" b="1" dirty="0"/>
              <a:t>Remote Server (MDO-RS)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400" b="1" dirty="0"/>
              <a:t>Local System (MDO-L)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23</a:t>
            </a:fld>
            <a:endParaRPr lang="en-GB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A51ED4C-836C-48D9-8B5F-95D360BC9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83" y="1180790"/>
            <a:ext cx="7224723" cy="36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8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System Overview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9368" y="4797152"/>
            <a:ext cx="7795120" cy="23042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b="1" dirty="0"/>
              <a:t>Remote Client (MDO-RC):</a:t>
            </a:r>
          </a:p>
          <a:p>
            <a:pPr marL="182563" indent="-182563" algn="just"/>
            <a:r>
              <a:rPr lang="en-GB" sz="1800" b="0" i="0" dirty="0">
                <a:solidFill>
                  <a:srgbClr val="000000"/>
                </a:solidFill>
                <a:effectLst/>
                <a:latin typeface="NewsGotT-Reg"/>
              </a:rPr>
              <a:t>The Brands and Admins need a remote UI to interact with the system:</a:t>
            </a:r>
          </a:p>
          <a:p>
            <a:pPr marL="357188" lvl="1" indent="-174625" algn="just"/>
            <a:r>
              <a:rPr lang="en-GB" sz="1600" b="1" i="0" dirty="0">
                <a:solidFill>
                  <a:srgbClr val="000000"/>
                </a:solidFill>
                <a:effectLst/>
                <a:latin typeface="NewsGotT-Reg"/>
              </a:rPr>
              <a:t>Brand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NewsGotT-Reg"/>
              </a:rPr>
              <a:t>: configure </a:t>
            </a:r>
            <a:r>
              <a:rPr lang="en-GB" sz="1600" b="0" i="0">
                <a:solidFill>
                  <a:srgbClr val="000000"/>
                </a:solidFill>
                <a:effectLst/>
                <a:latin typeface="NewsGotT-Reg"/>
              </a:rPr>
              <a:t>the ads 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NewsGotT-Reg"/>
              </a:rPr>
              <a:t>being displayed at the MDO and purchase them; </a:t>
            </a:r>
          </a:p>
          <a:p>
            <a:pPr marL="357188" lvl="1" indent="-174625" algn="just"/>
            <a:r>
              <a:rPr lang="en-GB" sz="1600" b="1" i="0" dirty="0">
                <a:solidFill>
                  <a:srgbClr val="000000"/>
                </a:solidFill>
                <a:effectLst/>
                <a:latin typeface="NewsGotT-Reg"/>
              </a:rPr>
              <a:t>Admin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NewsGotT-Reg"/>
              </a:rPr>
              <a:t>: remotely monitor and control the operation of the MDO. </a:t>
            </a:r>
          </a:p>
          <a:p>
            <a:pPr marL="714375" lvl="2" indent="-174625" algn="just"/>
            <a:r>
              <a:rPr lang="en-GB" sz="1600" b="0" i="0" u="sng" dirty="0">
                <a:solidFill>
                  <a:srgbClr val="000000"/>
                </a:solidFill>
                <a:effectLst/>
                <a:latin typeface="NewsGotT-Reg"/>
              </a:rPr>
              <a:t>Thus, an authentication mechanism is required.</a:t>
            </a:r>
          </a:p>
          <a:p>
            <a:pPr marL="182563" indent="-182563" algn="just"/>
            <a:r>
              <a:rPr lang="en-GB" sz="1800" b="0" i="0" dirty="0">
                <a:solidFill>
                  <a:srgbClr val="000000"/>
                </a:solidFill>
                <a:effectLst/>
                <a:latin typeface="NewsGotT-Reg"/>
              </a:rPr>
              <a:t>The data is then dispatched to the back-end, where it is processed and feed back to the UI user and/or sent to the remote server, via TCP/IP.</a:t>
            </a: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07832" y="6453336"/>
            <a:ext cx="2133600" cy="332656"/>
          </a:xfrm>
        </p:spPr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24</a:t>
            </a:fld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A51ED4C-836C-48D9-8B5F-95D360BC9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83" y="1180790"/>
            <a:ext cx="7224723" cy="36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2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System Overview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9368" y="4797152"/>
            <a:ext cx="7795120" cy="23042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b="1" dirty="0"/>
              <a:t>Remote Server (MDO-RS):</a:t>
            </a:r>
          </a:p>
          <a:p>
            <a:pPr marL="182563" indent="-182563" algn="just"/>
            <a:r>
              <a:rPr lang="en-GB" sz="2000" b="1" i="0" dirty="0">
                <a:solidFill>
                  <a:srgbClr val="000000"/>
                </a:solidFill>
                <a:effectLst/>
                <a:latin typeface="NewsGotT-Reg"/>
              </a:rPr>
              <a:t>DB management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NewsGotT-Reg"/>
              </a:rPr>
              <a:t>: handles UI requests for DB management</a:t>
            </a:r>
          </a:p>
          <a:p>
            <a:pPr marL="182563" indent="-182563" algn="just"/>
            <a:r>
              <a:rPr lang="en-GB" sz="2000" b="1" dirty="0">
                <a:solidFill>
                  <a:srgbClr val="000000"/>
                </a:solidFill>
                <a:latin typeface="NewsGotT-Reg"/>
              </a:rPr>
              <a:t>MDO-L monitoring and control</a:t>
            </a:r>
            <a:r>
              <a:rPr lang="en-GB" sz="2000" dirty="0">
                <a:solidFill>
                  <a:srgbClr val="000000"/>
                </a:solidFill>
                <a:latin typeface="NewsGotT-Reg"/>
              </a:rPr>
              <a:t>: provides command dispatch and feedback to the Admin for remote monitoring and control of the device</a:t>
            </a:r>
          </a:p>
          <a:p>
            <a:pPr marL="182563" indent="-182563" algn="just"/>
            <a:r>
              <a:rPr lang="en-GB" sz="2000" b="1" i="0" dirty="0">
                <a:solidFill>
                  <a:srgbClr val="000000"/>
                </a:solidFill>
                <a:effectLst/>
                <a:latin typeface="NewsGotT-Reg"/>
              </a:rPr>
              <a:t>MDO-L update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NewsGotT-Reg"/>
              </a:rPr>
              <a:t>: periodically check for start times of each MDO-L device and transfer the relevant data to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07832" y="6453336"/>
            <a:ext cx="2133600" cy="332656"/>
          </a:xfrm>
        </p:spPr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25</a:t>
            </a:fld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A51ED4C-836C-48D9-8B5F-95D360BC9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83" y="1180790"/>
            <a:ext cx="7224723" cy="36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System Overview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616" y="4797152"/>
            <a:ext cx="7925816" cy="23042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b="1" dirty="0"/>
              <a:t>Local system (MDO-L): </a:t>
            </a:r>
            <a:r>
              <a:rPr lang="en-GB" sz="1800" u="sng" dirty="0"/>
              <a:t>marketing device for multi-sensory ads</a:t>
            </a:r>
            <a:r>
              <a:rPr lang="en-GB" sz="1800" dirty="0"/>
              <a:t> – </a:t>
            </a:r>
            <a:r>
              <a:rPr lang="en-GB" sz="1800" b="1" dirty="0"/>
              <a:t>modes:</a:t>
            </a:r>
            <a:endParaRPr lang="en-GB" sz="1800" b="1" u="sng" dirty="0"/>
          </a:p>
          <a:p>
            <a:pPr algn="just">
              <a:buFont typeface="+mj-lt"/>
              <a:buAutoNum type="arabicPeriod"/>
            </a:pPr>
            <a:r>
              <a:rPr lang="en-GB" sz="1900" b="1" i="0" dirty="0">
                <a:solidFill>
                  <a:srgbClr val="000000"/>
                </a:solidFill>
                <a:effectLst/>
                <a:latin typeface="NewsGotT-Reg"/>
              </a:rPr>
              <a:t>Normal (default)</a:t>
            </a:r>
            <a:r>
              <a:rPr lang="en-GB" sz="1900" b="0" i="0" dirty="0">
                <a:solidFill>
                  <a:srgbClr val="000000"/>
                </a:solidFill>
                <a:effectLst/>
                <a:latin typeface="NewsGotT-Reg"/>
              </a:rPr>
              <a:t>: the MDO provides sound, video and fragrance outputs</a:t>
            </a:r>
          </a:p>
          <a:p>
            <a:pPr algn="just">
              <a:buFont typeface="+mj-lt"/>
              <a:buAutoNum type="arabicPeriod"/>
            </a:pPr>
            <a:r>
              <a:rPr lang="en-GB" sz="1900" b="1" i="0" dirty="0">
                <a:solidFill>
                  <a:srgbClr val="000000"/>
                </a:solidFill>
                <a:effectLst/>
                <a:latin typeface="NewsGotT-Reg"/>
              </a:rPr>
              <a:t>Interaction (User UI)</a:t>
            </a:r>
            <a:r>
              <a:rPr lang="en-GB" sz="1900" b="0" i="0" dirty="0">
                <a:solidFill>
                  <a:srgbClr val="000000"/>
                </a:solidFill>
                <a:effectLst/>
                <a:latin typeface="NewsGotT-Reg"/>
              </a:rPr>
              <a:t>: When a user approaches the device, the camera turns on and is mirrored on screen, waiting for recognizable gestures to provide additional functionalities, such as brand-specific image filters.</a:t>
            </a:r>
          </a:p>
          <a:p>
            <a:pPr marL="0" indent="0" algn="just">
              <a:buNone/>
            </a:pPr>
            <a:endParaRPr lang="en-GB" sz="2000" b="0" i="0" dirty="0">
              <a:solidFill>
                <a:srgbClr val="000000"/>
              </a:solidFill>
              <a:effectLst/>
              <a:latin typeface="NewsGotT-Reg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07832" y="6453336"/>
            <a:ext cx="2133600" cy="332656"/>
          </a:xfrm>
        </p:spPr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26</a:t>
            </a:fld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A51ED4C-836C-48D9-8B5F-95D360BC9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83" y="1180790"/>
            <a:ext cx="7224723" cy="36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2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System Overview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616" y="4797152"/>
            <a:ext cx="7925816" cy="18722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sz="2400" b="1" dirty="0"/>
              <a:t>Local system (MDO-L): </a:t>
            </a:r>
            <a:r>
              <a:rPr lang="en-GB" sz="1800" u="sng" dirty="0"/>
              <a:t>marketing device for multi-sensory ads</a:t>
            </a:r>
            <a:r>
              <a:rPr lang="en-GB" sz="1800" dirty="0"/>
              <a:t> – </a:t>
            </a:r>
            <a:r>
              <a:rPr lang="en-GB" sz="1800" b="1" dirty="0"/>
              <a:t>modes:</a:t>
            </a:r>
            <a:endParaRPr lang="en-GB" sz="1800" b="1" u="sng" dirty="0"/>
          </a:p>
          <a:p>
            <a:pPr algn="just">
              <a:buFont typeface="+mj-lt"/>
              <a:buAutoNum type="arabicPeriod" startAt="3"/>
            </a:pPr>
            <a:r>
              <a:rPr lang="en-GB" sz="1900" b="1" dirty="0">
                <a:solidFill>
                  <a:srgbClr val="000000"/>
                </a:solidFill>
                <a:latin typeface="NewsGotT-Reg"/>
              </a:rPr>
              <a:t>M</a:t>
            </a:r>
            <a:r>
              <a:rPr lang="en-GB" sz="1900" b="1" i="0" dirty="0">
                <a:solidFill>
                  <a:srgbClr val="000000"/>
                </a:solidFill>
                <a:effectLst/>
                <a:latin typeface="NewsGotT-Reg"/>
              </a:rPr>
              <a:t>ultimedia</a:t>
            </a:r>
            <a:r>
              <a:rPr lang="en-GB" sz="1900" b="0" i="0" dirty="0">
                <a:solidFill>
                  <a:srgbClr val="000000"/>
                </a:solidFill>
                <a:effectLst/>
                <a:latin typeface="NewsGotT-Reg"/>
              </a:rPr>
              <a:t>: </a:t>
            </a:r>
            <a:r>
              <a:rPr lang="en-GB" sz="1900" dirty="0">
                <a:solidFill>
                  <a:srgbClr val="000000"/>
                </a:solidFill>
                <a:latin typeface="NewsGotT-Reg"/>
              </a:rPr>
              <a:t>t</a:t>
            </a:r>
            <a:r>
              <a:rPr lang="en-GB" sz="1900" b="0" i="0" dirty="0">
                <a:solidFill>
                  <a:srgbClr val="000000"/>
                </a:solidFill>
                <a:effectLst/>
                <a:latin typeface="NewsGotT-Reg"/>
              </a:rPr>
              <a:t>he facial recognition is applied, enabling the user to select and apply different brand-specific image filters and take pictures or create a GIF.</a:t>
            </a:r>
            <a:endParaRPr lang="en-GB" sz="1900" dirty="0">
              <a:solidFill>
                <a:srgbClr val="000000"/>
              </a:solidFill>
              <a:latin typeface="NewsGotT-Reg"/>
            </a:endParaRPr>
          </a:p>
          <a:p>
            <a:pPr algn="just">
              <a:buFont typeface="+mj-lt"/>
              <a:buAutoNum type="arabicPeriod" startAt="3"/>
            </a:pPr>
            <a:r>
              <a:rPr lang="en-GB" sz="1900" b="1" dirty="0">
                <a:solidFill>
                  <a:srgbClr val="000000"/>
                </a:solidFill>
                <a:latin typeface="NewsGotT-Reg"/>
              </a:rPr>
              <a:t>S</a:t>
            </a:r>
            <a:r>
              <a:rPr lang="en-GB" sz="1900" b="1" i="0" dirty="0">
                <a:solidFill>
                  <a:srgbClr val="000000"/>
                </a:solidFill>
                <a:effectLst/>
                <a:latin typeface="NewsGotT-Reg"/>
              </a:rPr>
              <a:t>haring</a:t>
            </a:r>
            <a:r>
              <a:rPr lang="en-GB" sz="1900" b="0" i="0" dirty="0">
                <a:solidFill>
                  <a:srgbClr val="000000"/>
                </a:solidFill>
                <a:effectLst/>
                <a:latin typeface="NewsGotT-Reg"/>
              </a:rPr>
              <a:t>: after a User take a picture or create a GIF, it can share it across social media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07832" y="6453336"/>
            <a:ext cx="2133600" cy="332656"/>
          </a:xfrm>
        </p:spPr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27</a:t>
            </a:fld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A51ED4C-836C-48D9-8B5F-95D360BC9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83" y="1180790"/>
            <a:ext cx="7224723" cy="361636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9CBF258-4D7C-4EAA-BB16-56CD57A8D15D}"/>
              </a:ext>
            </a:extLst>
          </p:cNvPr>
          <p:cNvGrpSpPr/>
          <p:nvPr/>
        </p:nvGrpSpPr>
        <p:grpSpPr>
          <a:xfrm>
            <a:off x="2843808" y="6381328"/>
            <a:ext cx="5472608" cy="404664"/>
            <a:chOff x="2843808" y="6381328"/>
            <a:chExt cx="5472608" cy="404664"/>
          </a:xfrm>
        </p:grpSpPr>
        <p:sp>
          <p:nvSpPr>
            <p:cNvPr id="8" name="Text Placeholder 9">
              <a:extLst>
                <a:ext uri="{FF2B5EF4-FFF2-40B4-BE49-F238E27FC236}">
                  <a16:creationId xmlns:a16="http://schemas.microsoft.com/office/drawing/2014/main" id="{0F0E2436-9436-4B00-A297-D296AB9E1342}"/>
                </a:ext>
              </a:extLst>
            </p:cNvPr>
            <p:cNvSpPr txBox="1">
              <a:spLocks/>
            </p:cNvSpPr>
            <p:nvPr/>
          </p:nvSpPr>
          <p:spPr>
            <a:xfrm>
              <a:off x="2843808" y="6381328"/>
              <a:ext cx="5472608" cy="404664"/>
            </a:xfrm>
            <a:prstGeom prst="rect">
              <a:avLst/>
            </a:prstGeom>
          </p:spPr>
          <p:txBody>
            <a:bodyPr>
              <a:normAutofit/>
            </a:bodyPr>
            <a:lstStyle>
              <a:defPPr>
                <a:defRPr lang="pt-PT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defPPr>
              <a:lvl1pPr marL="342900" indent="-342900" eaLnBrk="1" latinLnBrk="0" hangingPunct="1">
                <a:buChar char="•"/>
                <a:defRPr lang="pt-PT" sz="2800">
                  <a:solidFill>
                    <a:srgbClr val="373E48"/>
                  </a:solidFill>
                  <a:latin typeface="+mn-lt"/>
                </a:defRPr>
              </a:lvl1pPr>
              <a:lvl2pPr marL="742950" indent="-285750" eaLnBrk="1" hangingPunct="1">
                <a:buChar char="–"/>
                <a:defRPr lang="pt-PT" sz="2400">
                  <a:solidFill>
                    <a:srgbClr val="00A2D3"/>
                  </a:solidFill>
                  <a:latin typeface="+mn-lt"/>
                </a:defRPr>
              </a:lvl2pPr>
              <a:lvl3pPr marL="1143000" indent="-228600" eaLnBrk="1" hangingPunct="1">
                <a:buChar char="•"/>
                <a:defRPr lang="pt-PT" sz="2400">
                  <a:solidFill>
                    <a:srgbClr val="373E48"/>
                  </a:solidFill>
                  <a:latin typeface="+mn-lt"/>
                </a:defRPr>
              </a:lvl3pPr>
              <a:lvl4pPr marL="1600200" indent="-228600" eaLnBrk="1" hangingPunct="1">
                <a:buChar char="–"/>
                <a:defRPr lang="pt-PT" sz="2000">
                  <a:latin typeface="+mn-lt"/>
                </a:defRPr>
              </a:lvl4pPr>
              <a:lvl5pPr marL="2057400" indent="-228600" eaLnBrk="1" hangingPunct="1">
                <a:buChar char="»"/>
                <a:defRPr lang="pt-PT" sz="2000">
                  <a:latin typeface="+mn-lt"/>
                </a:defRPr>
              </a:lvl5pPr>
              <a:lvl6pPr marL="2514600" indent="-228600" eaLnBrk="1" hangingPunct="1">
                <a:buChar char="•"/>
                <a:defRPr lang="pt-PT" sz="2000"/>
              </a:lvl6pPr>
              <a:lvl7pPr marL="2971800" indent="-228600" eaLnBrk="1" hangingPunct="1">
                <a:buChar char="•"/>
                <a:defRPr lang="pt-PT" sz="2000"/>
              </a:lvl7pPr>
              <a:lvl8pPr marL="3429000" indent="-228600" eaLnBrk="1" hangingPunct="1">
                <a:buChar char="•"/>
                <a:defRPr lang="pt-PT" sz="2000"/>
              </a:lvl8pPr>
              <a:lvl9pPr marL="3886200" indent="-228600" eaLnBrk="1" hangingPunct="1">
                <a:buChar char="•"/>
                <a:defRPr lang="pt-PT" sz="2000"/>
              </a:lvl9pPr>
            </a:lstStyle>
            <a:p>
              <a:pPr marL="457200" lvl="1" indent="0" algn="just">
                <a:buNone/>
              </a:pPr>
              <a:r>
                <a:rPr lang="en-GB" sz="1800" b="1" kern="0" dirty="0">
                  <a:solidFill>
                    <a:srgbClr val="000000"/>
                  </a:solidFill>
                  <a:latin typeface="NewsGotT-Reg"/>
                </a:rPr>
                <a:t>Soft real-time system</a:t>
              </a:r>
              <a:r>
                <a:rPr lang="en-GB" sz="1500" kern="0" dirty="0">
                  <a:solidFill>
                    <a:srgbClr val="000000"/>
                  </a:solidFill>
                  <a:latin typeface="NewsGotT-Reg"/>
                </a:rPr>
                <a:t>: </a:t>
              </a:r>
              <a:r>
                <a:rPr lang="en-GB" sz="1500" u="sng" kern="0" dirty="0">
                  <a:solidFill>
                    <a:srgbClr val="000000"/>
                  </a:solidFill>
                  <a:latin typeface="NewsGotT-Reg"/>
                </a:rPr>
                <a:t>No mandatory deadlines to be met</a:t>
              </a:r>
            </a:p>
          </p:txBody>
        </p: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6FD765A8-E232-4FF7-B45C-DCAEAF74BC8A}"/>
                </a:ext>
              </a:extLst>
            </p:cNvPr>
            <p:cNvSpPr/>
            <p:nvPr/>
          </p:nvSpPr>
          <p:spPr>
            <a:xfrm>
              <a:off x="2987824" y="6453336"/>
              <a:ext cx="360040" cy="216024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419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System Architecture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3608" y="1196753"/>
            <a:ext cx="2448272" cy="5760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400" b="1" dirty="0"/>
              <a:t>HW Architecture</a:t>
            </a:r>
            <a:endParaRPr lang="en-GB" sz="2000" b="0" i="0" dirty="0">
              <a:solidFill>
                <a:srgbClr val="000000"/>
              </a:solidFill>
              <a:effectLst/>
              <a:latin typeface="NewsGotT-Reg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07832" y="6453336"/>
            <a:ext cx="2133600" cy="332656"/>
          </a:xfrm>
        </p:spPr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28</a:t>
            </a:fld>
            <a:endParaRPr lang="en-GB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AD67517-F5CE-4B3C-8646-75DB137EB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37230"/>
            <a:ext cx="6322046" cy="468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61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System Architecture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3608" y="1196753"/>
            <a:ext cx="2592288" cy="119675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400" b="1" dirty="0"/>
              <a:t>SW Architecture:</a:t>
            </a:r>
          </a:p>
          <a:p>
            <a:pPr algn="l"/>
            <a:r>
              <a:rPr lang="en-GB" sz="2400" b="1" dirty="0"/>
              <a:t>Remote Client</a:t>
            </a:r>
            <a:endParaRPr lang="en-GB" sz="2000" b="0" i="0" dirty="0">
              <a:solidFill>
                <a:srgbClr val="000000"/>
              </a:solidFill>
              <a:effectLst/>
              <a:latin typeface="NewsGotT-Reg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07832" y="6453336"/>
            <a:ext cx="2133600" cy="332656"/>
          </a:xfrm>
        </p:spPr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29</a:t>
            </a:fld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E811864-BD5A-4A94-AEBA-F5AB9A682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663" y="1268760"/>
            <a:ext cx="4425629" cy="545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3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B12C2390-66C5-417A-A63E-9C0042C7E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124744"/>
            <a:ext cx="7597352" cy="5760640"/>
          </a:xfrm>
        </p:spPr>
        <p:txBody>
          <a:bodyPr lIns="91440" tIns="45720" rIns="91440" bIns="45720" anchor="ctr">
            <a:normAutofit/>
          </a:bodyPr>
          <a:lstStyle/>
          <a:p>
            <a:pPr marL="0" indent="0" algn="ctr">
              <a:buNone/>
            </a:pPr>
            <a:r>
              <a:rPr lang="en-GB" sz="6000" b="1" dirty="0">
                <a:solidFill>
                  <a:schemeClr val="tx1"/>
                </a:solidFill>
              </a:rPr>
              <a:t>1. Introduction</a:t>
            </a:r>
            <a:endParaRPr lang="en-US" sz="6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AC8DC04-938A-4062-AEF9-2AF1933E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68748-E714-49FF-847C-51929D3D76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799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System Architecture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3608" y="1196753"/>
            <a:ext cx="2592288" cy="119675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400" b="1" dirty="0"/>
              <a:t>SW Architecture:</a:t>
            </a:r>
          </a:p>
          <a:p>
            <a:pPr algn="l"/>
            <a:r>
              <a:rPr lang="en-GB" sz="2400" b="1" dirty="0"/>
              <a:t>Remote Server</a:t>
            </a:r>
            <a:endParaRPr lang="en-GB" sz="2000" b="0" i="0" dirty="0">
              <a:solidFill>
                <a:srgbClr val="000000"/>
              </a:solidFill>
              <a:effectLst/>
              <a:latin typeface="NewsGotT-Reg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07832" y="6453336"/>
            <a:ext cx="2133600" cy="332656"/>
          </a:xfrm>
        </p:spPr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30</a:t>
            </a:fld>
            <a:endParaRPr lang="en-GB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884F6B3-5763-4C46-B5ED-078E9B88D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664" y="1196752"/>
            <a:ext cx="4358760" cy="553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92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5735F9D-1066-4D0D-8B69-064A1B6FC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0"/>
            <a:ext cx="7776864" cy="5090965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System Architecture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3608" y="1196753"/>
            <a:ext cx="4968552" cy="119675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400" b="1" dirty="0"/>
              <a:t>SW Architecture: Local System</a:t>
            </a:r>
            <a:endParaRPr lang="en-GB" sz="2000" b="0" i="0" dirty="0">
              <a:solidFill>
                <a:srgbClr val="000000"/>
              </a:solidFill>
              <a:effectLst/>
              <a:latin typeface="NewsGotT-Reg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07832" y="6453336"/>
            <a:ext cx="2133600" cy="332656"/>
          </a:xfrm>
        </p:spPr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628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9573174B-D034-4D55-9BBD-64D559F92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1600" dirty="0">
                <a:effectLst/>
                <a:latin typeface="Times New Roman" panose="02020603050405020304" pitchFamily="18" charset="0"/>
              </a:rPr>
              <a:t>[1] Fei Tao, Meng Zhang, and A.Y.C. Nee. Chapter 12 - digital twin, cyber–physical system, and internet of things. In Fei Tao, Meng Zhang, and A.Y.C. Nee, editors, Digital Twin Driven Smart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Manufacturing, pages 243–256. Academic Press, 2019. ISBN 978-0-12-817630-6. </a:t>
            </a:r>
            <a:r>
              <a:rPr lang="en-GB" sz="1600" dirty="0" err="1">
                <a:effectLst/>
                <a:latin typeface="Times New Roman" panose="02020603050405020304" pitchFamily="18" charset="0"/>
              </a:rPr>
              <a:t>doi</a:t>
            </a:r>
            <a:r>
              <a:rPr lang="en-GB" sz="1600" dirty="0">
                <a:effectLst/>
                <a:latin typeface="Times New Roman" panose="02020603050405020304" pitchFamily="18" charset="0"/>
              </a:rPr>
              <a:t>: https: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//doi.org/10.1016/B978-0-12-817630-6.00012-6. URL https://www.sciencedirect.com/science/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article/</a:t>
            </a:r>
            <a:r>
              <a:rPr lang="en-GB" sz="1600" dirty="0" err="1">
                <a:effectLst/>
                <a:latin typeface="Times New Roman" panose="02020603050405020304" pitchFamily="18" charset="0"/>
              </a:rPr>
              <a:t>pii</a:t>
            </a:r>
            <a:r>
              <a:rPr lang="en-GB" sz="1600" dirty="0">
                <a:effectLst/>
                <a:latin typeface="Times New Roman" panose="02020603050405020304" pitchFamily="18" charset="0"/>
              </a:rPr>
              <a:t>/B9780128176306000126.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[2] What the nose knows. URL https://news.harvard.edu/gazette/story/2020/02/how-scent-emotion-and-memory-are-intertwined-and-exploited/. accessed: 2021-10-23.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[3] Martin Lindstrom. Brand sense: How to build powerful brands through touch, taste, smell, sight and sound. Strategic Direction, 2006.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[4] Digital outdoor advertising: The what, the why, the how. URL https://bubbleoutdoor.com/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digital-outdoor-advertising-what-why-how/. accessed: 2021-10-24.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[5] Digital outdoor market to be worth $55 BN in 5 years. URL https://www.decisionmarketing.co.uk/news/digital-outdoor-market-to-be-worth-55bn-in-5-years. accessed: 2021-10-24.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[6] Scent marketing; type of sensory marketing targeted at the olfactory sense, . URL https://www.air-aroma.com/scent-marketing/. accessed: 2021-10-24.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[7] Scent basics: What is scent marketing, scent branding and ambient scent, . URL https://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reedpacificmedia.com/scent-basics-what-is-scent-marketing-scent-branding-and-ambient-scent/.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accessed: 2021-10-24.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[8] Digital scent technology market with covid-19 impact analysis, . URL https://www.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marketsandmarkets.com/Market-Reports/digital-scent-technology-market-118670062.html. ac-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cessed: 2021-10-24</a:t>
            </a:r>
            <a:endParaRPr lang="en-US" sz="16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Bibliography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01DC2-D945-4263-AA40-306C6E9674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98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18E4369-F83D-40DD-A027-39E7F42D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616" y="1196753"/>
            <a:ext cx="7632848" cy="5661247"/>
          </a:xfrm>
        </p:spPr>
        <p:txBody>
          <a:bodyPr lIns="91440" tIns="45720" rIns="91440" bIns="45720" anchor="t">
            <a:normAutofit/>
          </a:bodyPr>
          <a:lstStyle/>
          <a:p>
            <a:pPr algn="just"/>
            <a:r>
              <a:rPr lang="en-US" sz="2600" dirty="0"/>
              <a:t>COVID pandemics changed the way we think about </a:t>
            </a:r>
            <a:r>
              <a:rPr lang="en-US" sz="2600" u="sng" dirty="0"/>
              <a:t>human interaction</a:t>
            </a:r>
            <a:r>
              <a:rPr lang="en-US" sz="2600" dirty="0"/>
              <a:t>.</a:t>
            </a:r>
            <a:endParaRPr lang="pt-PT" sz="2600" dirty="0"/>
          </a:p>
          <a:p>
            <a:pPr lvl="1" algn="just"/>
            <a:r>
              <a:rPr lang="en-US" dirty="0">
                <a:solidFill>
                  <a:srgbClr val="373E48"/>
                </a:solidFill>
              </a:rPr>
              <a:t>Thus, it is critical to </a:t>
            </a:r>
            <a:r>
              <a:rPr lang="en-US" b="1" dirty="0">
                <a:solidFill>
                  <a:srgbClr val="373E48"/>
                </a:solidFill>
              </a:rPr>
              <a:t>develop contactless interfaces</a:t>
            </a:r>
            <a:r>
              <a:rPr lang="en-US" dirty="0">
                <a:solidFill>
                  <a:srgbClr val="373E48"/>
                </a:solidFill>
              </a:rPr>
              <a:t>. </a:t>
            </a:r>
            <a:br>
              <a:rPr lang="en-US" dirty="0">
                <a:solidFill>
                  <a:srgbClr val="373E48"/>
                </a:solidFill>
              </a:rPr>
            </a:br>
            <a:endParaRPr lang="pt-PT" dirty="0">
              <a:solidFill>
                <a:srgbClr val="373E48"/>
              </a:solidFill>
            </a:endParaRPr>
          </a:p>
          <a:p>
            <a:pPr algn="just"/>
            <a:r>
              <a:rPr lang="en-US" sz="2600" dirty="0"/>
              <a:t>People redefined their </a:t>
            </a:r>
            <a:r>
              <a:rPr lang="en-US" sz="2600" u="sng" dirty="0"/>
              <a:t>purchasing behaviors</a:t>
            </a:r>
            <a:r>
              <a:rPr lang="en-US" sz="2600" dirty="0"/>
              <a:t>, leading to a massive growth of the online shopping.</a:t>
            </a:r>
          </a:p>
          <a:p>
            <a:pPr lvl="1" algn="just"/>
            <a:r>
              <a:rPr lang="en-US" dirty="0">
                <a:solidFill>
                  <a:srgbClr val="373E48"/>
                </a:solidFill>
              </a:rPr>
              <a:t>However, some business sectors, like clothing or perfumes, cannot provide the same user experience when moving online.</a:t>
            </a:r>
          </a:p>
          <a:p>
            <a:pPr lvl="1" algn="just"/>
            <a:r>
              <a:rPr lang="en-US" b="1" dirty="0">
                <a:solidFill>
                  <a:srgbClr val="373E48"/>
                </a:solidFill>
              </a:rPr>
              <a:t>Therefore, one proposes to close that gap by providing a marketing digital outdoor (MDO) for brands to advertise and gather customers with contactless interaction</a:t>
            </a:r>
            <a:r>
              <a:rPr lang="en-US" dirty="0">
                <a:solidFill>
                  <a:srgbClr val="373E48"/>
                </a:solidFill>
              </a:rPr>
              <a:t>.</a:t>
            </a:r>
          </a:p>
          <a:p>
            <a:pPr algn="just"/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pPr algn="ctr"/>
            <a:r>
              <a:rPr lang="pt-PT" dirty="0" err="1"/>
              <a:t>Context</a:t>
            </a:r>
            <a:r>
              <a:rPr lang="pt-PT" dirty="0"/>
              <a:t> &amp; </a:t>
            </a:r>
            <a:r>
              <a:rPr lang="pt-PT" dirty="0" err="1"/>
              <a:t>Motivation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1F09E-3A77-48D4-8611-4E2D201280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20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18E4369-F83D-40DD-A027-39E7F42D1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pPr algn="just"/>
            <a:r>
              <a:rPr lang="en-US" dirty="0"/>
              <a:t>Scenting marketing is a great approach to draw people into stores.</a:t>
            </a:r>
            <a:endParaRPr lang="pt-PT" dirty="0"/>
          </a:p>
          <a:p>
            <a:pPr lvl="1" algn="just"/>
            <a:r>
              <a:rPr lang="en-GB" sz="2200" dirty="0">
                <a:solidFill>
                  <a:srgbClr val="373E48"/>
                </a:solidFill>
              </a:rPr>
              <a:t>Olfactory sense is the fastest way to the brain, thus, providing an exceptional opportunity for marketing [2] </a:t>
            </a:r>
            <a:br>
              <a:rPr lang="en-GB" sz="2200" dirty="0">
                <a:solidFill>
                  <a:srgbClr val="373E48"/>
                </a:solidFill>
              </a:rPr>
            </a:br>
            <a:endParaRPr lang="en-GB" sz="2200" dirty="0">
              <a:solidFill>
                <a:srgbClr val="373E48"/>
              </a:solidFill>
            </a:endParaRPr>
          </a:p>
          <a:p>
            <a:pPr marL="457200" lvl="1" indent="0" algn="just">
              <a:buNone/>
            </a:pPr>
            <a:r>
              <a:rPr lang="en-GB" i="1" dirty="0">
                <a:solidFill>
                  <a:srgbClr val="373E48"/>
                </a:solidFill>
              </a:rPr>
              <a:t>	“75% of the emotions we generate on a daily basis 	are affected by smell. Next to sight, it is the most 	important sense we have” </a:t>
            </a:r>
            <a:r>
              <a:rPr lang="en-GB" dirty="0">
                <a:solidFill>
                  <a:srgbClr val="373E48"/>
                </a:solidFill>
              </a:rPr>
              <a:t>[3].</a:t>
            </a:r>
          </a:p>
          <a:p>
            <a:pPr lvl="2" algn="just"/>
            <a:endParaRPr lang="en-GB" dirty="0">
              <a:solidFill>
                <a:srgbClr val="373E48"/>
              </a:solidFill>
            </a:endParaRPr>
          </a:p>
          <a:p>
            <a:pPr marL="571500" indent="-457200" algn="just"/>
            <a:r>
              <a:rPr lang="en-GB" dirty="0">
                <a:solidFill>
                  <a:srgbClr val="373E48"/>
                </a:solidFill>
              </a:rPr>
              <a:t>Combining that with additional stimuli, like sight and sound, can significantly boost the marketing outcome.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pPr algn="ctr"/>
            <a:r>
              <a:rPr lang="pt-PT" dirty="0" err="1"/>
              <a:t>Context</a:t>
            </a:r>
            <a:r>
              <a:rPr lang="pt-PT" dirty="0"/>
              <a:t> &amp; </a:t>
            </a:r>
            <a:r>
              <a:rPr lang="pt-PT" dirty="0" err="1"/>
              <a:t>Motivation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87FFB-7080-4E42-A36B-F2B3995174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18E4369-F83D-40DD-A027-39E7F42D1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pPr algn="just"/>
            <a:r>
              <a:rPr lang="en-GB" dirty="0"/>
              <a:t>Marketing also leverages from better user experience, thus, user interaction is a must-have, providing the opportunity to interact with the customer. </a:t>
            </a:r>
          </a:p>
          <a:p>
            <a:pPr lvl="1" algn="just"/>
            <a:r>
              <a:rPr lang="en-GB" dirty="0">
                <a:solidFill>
                  <a:schemeClr val="tx1"/>
                </a:solidFill>
              </a:rPr>
              <a:t>In this sense, when users approach the outdoor a gesture-based interface will be provided for a brand immersive experience.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pPr algn="ctr"/>
            <a:r>
              <a:rPr lang="pt-PT" dirty="0" err="1"/>
              <a:t>Context</a:t>
            </a:r>
            <a:r>
              <a:rPr lang="pt-PT" dirty="0"/>
              <a:t> &amp; </a:t>
            </a:r>
            <a:r>
              <a:rPr lang="pt-PT" dirty="0" err="1"/>
              <a:t>Motivation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7B920-48E1-41BF-BEA4-1714D281C1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7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18E4369-F83D-40DD-A027-39E7F42D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196752"/>
            <a:ext cx="7309320" cy="5976664"/>
          </a:xfrm>
        </p:spPr>
        <p:txBody>
          <a:bodyPr>
            <a:normAutofit/>
          </a:bodyPr>
          <a:lstStyle/>
          <a:p>
            <a:pPr algn="just"/>
            <a:r>
              <a:rPr lang="en-GB" sz="3100" dirty="0"/>
              <a:t>The project consists of a </a:t>
            </a:r>
            <a:r>
              <a:rPr lang="en-GB" sz="3100" b="1" dirty="0"/>
              <a:t>marketing digital outdoor (MDO) </a:t>
            </a:r>
            <a:r>
              <a:rPr lang="en-GB" sz="3100" dirty="0"/>
              <a:t>with:</a:t>
            </a:r>
          </a:p>
          <a:p>
            <a:pPr marL="0" indent="0" algn="just">
              <a:buNone/>
            </a:pPr>
            <a:endParaRPr lang="en-GB" sz="3100" dirty="0"/>
          </a:p>
          <a:p>
            <a:pPr lvl="1" algn="just"/>
            <a:r>
              <a:rPr lang="en-GB" dirty="0">
                <a:solidFill>
                  <a:srgbClr val="373E48"/>
                </a:solidFill>
              </a:rPr>
              <a:t>sound and video display, and fragrance emission selected by the brands, </a:t>
            </a:r>
          </a:p>
          <a:p>
            <a:pPr lvl="1" algn="just"/>
            <a:endParaRPr lang="en-GB" dirty="0">
              <a:solidFill>
                <a:srgbClr val="373E48"/>
              </a:solidFill>
            </a:endParaRPr>
          </a:p>
          <a:p>
            <a:pPr lvl="1" algn="just"/>
            <a:r>
              <a:rPr lang="en-GB" dirty="0">
                <a:solidFill>
                  <a:srgbClr val="373E48"/>
                </a:solidFill>
              </a:rPr>
              <a:t>providing a gesture-based interface for user interaction to create pictures and GIFs, brand-specific, </a:t>
            </a:r>
          </a:p>
          <a:p>
            <a:pPr lvl="1" algn="just"/>
            <a:endParaRPr lang="en-GB" dirty="0">
              <a:solidFill>
                <a:srgbClr val="373E48"/>
              </a:solidFill>
            </a:endParaRPr>
          </a:p>
          <a:p>
            <a:pPr lvl="1" algn="just"/>
            <a:r>
              <a:rPr lang="en-GB" dirty="0">
                <a:solidFill>
                  <a:srgbClr val="373E48"/>
                </a:solidFill>
              </a:rPr>
              <a:t>and share them on social media.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Statement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1D642-C098-4D92-8249-927E6977C5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7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18E4369-F83D-40DD-A027-39E7F42D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196752"/>
            <a:ext cx="7525344" cy="5976664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The MDO is comprised of several modes:</a:t>
            </a:r>
          </a:p>
          <a:p>
            <a:pPr marL="0" indent="0" algn="just">
              <a:buNone/>
            </a:pPr>
            <a:endParaRPr lang="en-GB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b="1" dirty="0"/>
              <a:t>normal mode (advertisement mode)</a:t>
            </a:r>
            <a:r>
              <a:rPr lang="en-GB" sz="2000" dirty="0"/>
              <a:t>: </a:t>
            </a:r>
          </a:p>
          <a:p>
            <a:pPr lvl="2" algn="just"/>
            <a:r>
              <a:rPr lang="en-GB" sz="2000" dirty="0"/>
              <a:t>the MDO will provide sound, video and fragrance outputs.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b="1" dirty="0"/>
              <a:t>interaction mode</a:t>
            </a:r>
            <a:r>
              <a:rPr lang="en-GB" sz="2000" dirty="0"/>
              <a:t>: </a:t>
            </a:r>
          </a:p>
          <a:p>
            <a:pPr lvl="2" algn="just"/>
            <a:r>
              <a:rPr lang="en-GB" sz="2000" dirty="0"/>
              <a:t>When a user approaches, the MDO it will go into interaction mode, turning on and displaying the camera feed and waiting for recognizable gestures to provide additional functionalities, such as brand-specific image filters.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b="1" dirty="0"/>
              <a:t>multimedia mode</a:t>
            </a:r>
            <a:r>
              <a:rPr lang="en-GB" sz="2000" dirty="0"/>
              <a:t>: </a:t>
            </a:r>
          </a:p>
          <a:p>
            <a:pPr lvl="2" algn="just"/>
            <a:r>
              <a:rPr lang="en-GB" sz="2000" dirty="0"/>
              <a:t>in this mode the facial recognition is applied, enabling the user to select and apply different brand-specific image filters and take pictures or create a GIF.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b="1" dirty="0"/>
              <a:t>sharing mode</a:t>
            </a:r>
            <a:r>
              <a:rPr lang="en-GB" sz="2000" dirty="0"/>
              <a:t>: </a:t>
            </a:r>
          </a:p>
          <a:p>
            <a:pPr lvl="2" algn="just"/>
            <a:r>
              <a:rPr lang="en-GB" sz="2000" dirty="0"/>
              <a:t>after a user take a picture or create a GIF, it can share it across social media</a:t>
            </a:r>
          </a:p>
          <a:p>
            <a:pPr marL="457200" lvl="1" indent="0" algn="just">
              <a:buNone/>
            </a:pPr>
            <a:endParaRPr lang="en-GB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Statement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1D642-C098-4D92-8249-927E6977C5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64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18E4369-F83D-40DD-A027-39E7F42D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196752"/>
            <a:ext cx="7237312" cy="5976664"/>
          </a:xfrm>
        </p:spPr>
        <p:txBody>
          <a:bodyPr>
            <a:normAutofit/>
          </a:bodyPr>
          <a:lstStyle/>
          <a:p>
            <a:pPr marL="514350" indent="-457200" algn="just"/>
            <a:r>
              <a:rPr lang="en-GB" sz="2400" b="1" dirty="0"/>
              <a:t>Brands</a:t>
            </a:r>
            <a:r>
              <a:rPr lang="en-GB" sz="2400" dirty="0"/>
              <a:t> can buy advertisement space and time, selecting the videoclips to be displayed and the fragrance to be used at specific times, drawing the customers into their stores. </a:t>
            </a:r>
          </a:p>
          <a:p>
            <a:pPr marL="57150" indent="0" algn="just">
              <a:buNone/>
            </a:pPr>
            <a:endParaRPr lang="en-GB" sz="2400" dirty="0"/>
          </a:p>
          <a:p>
            <a:pPr marL="514350" indent="-457200" algn="just"/>
            <a:r>
              <a:rPr lang="en-GB" sz="2400" b="1" dirty="0"/>
              <a:t>Customers</a:t>
            </a:r>
            <a:r>
              <a:rPr lang="en-GB" sz="2400" dirty="0"/>
              <a:t> can be captivated by the combination of sensorial stimuli, the gesture-based interaction, the immersive user experience provided by the brands — feeling they belong in a TV advertisement, and the opportunity to gain several benefits, e.g., discount coupons</a:t>
            </a:r>
            <a:r>
              <a:rPr lang="en-GB" sz="2000" dirty="0"/>
              <a:t>.</a:t>
            </a:r>
            <a:endParaRPr lang="en-US" sz="20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Statement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1D642-C098-4D92-8249-927E6977C5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35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5EB5FCBB1E5ECD4D83FA6E62BA4F98FF04003B76559807ED7042AFCC9CD6E0E16B7A" ma:contentTypeVersion="23" ma:contentTypeDescription="Create a new document." ma:contentTypeScope="" ma:versionID="4e7ae912b4fbccaa31f4eb83f826eee0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1D2A88F-2AED-40BE-90C1-A4731257203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3739120-6E4D-43F1-BE63-8A56581E977C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639430A2-2E43-417E-8E0C-4D89782865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3835</TotalTime>
  <Words>1734</Words>
  <Application>Microsoft Office PowerPoint</Application>
  <PresentationFormat>On-screen Show (4:3)</PresentationFormat>
  <Paragraphs>193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Corbel</vt:lpstr>
      <vt:lpstr>NewsGotT-Reg</vt:lpstr>
      <vt:lpstr>Times New Roman</vt:lpstr>
      <vt:lpstr>DesignTemplate</vt:lpstr>
      <vt:lpstr>MDO – Marketing Digital Outdoor</vt:lpstr>
      <vt:lpstr>Agenda</vt:lpstr>
      <vt:lpstr>PowerPoint Presentation</vt:lpstr>
      <vt:lpstr>Context &amp; Motivation</vt:lpstr>
      <vt:lpstr>Context &amp; Motivation</vt:lpstr>
      <vt:lpstr>Context &amp; Motivation</vt:lpstr>
      <vt:lpstr>Problem Statement</vt:lpstr>
      <vt:lpstr>Problem Statement</vt:lpstr>
      <vt:lpstr>Problem Statement</vt:lpstr>
      <vt:lpstr>Market Research</vt:lpstr>
      <vt:lpstr>Market Research</vt:lpstr>
      <vt:lpstr>Project Goals</vt:lpstr>
      <vt:lpstr>Project Goals</vt:lpstr>
      <vt:lpstr>Project Planning</vt:lpstr>
      <vt:lpstr>Project Planning</vt:lpstr>
      <vt:lpstr>Project Planning</vt:lpstr>
      <vt:lpstr>PowerPoint Presentation</vt:lpstr>
      <vt:lpstr>Requirements</vt:lpstr>
      <vt:lpstr>Requirements</vt:lpstr>
      <vt:lpstr>Constraints</vt:lpstr>
      <vt:lpstr>Constraints</vt:lpstr>
      <vt:lpstr>System Overview</vt:lpstr>
      <vt:lpstr>System Overview</vt:lpstr>
      <vt:lpstr>System Overview</vt:lpstr>
      <vt:lpstr>System Overview</vt:lpstr>
      <vt:lpstr>System Overview</vt:lpstr>
      <vt:lpstr>System Overview</vt:lpstr>
      <vt:lpstr>System Architecture</vt:lpstr>
      <vt:lpstr>System Architecture</vt:lpstr>
      <vt:lpstr>System Architecture</vt:lpstr>
      <vt:lpstr>System Architecture</vt:lpstr>
      <vt:lpstr>Bibliography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/>
  <cp:lastModifiedBy>José Pires</cp:lastModifiedBy>
  <cp:revision>239</cp:revision>
  <dcterms:created xsi:type="dcterms:W3CDTF">2012-04-27T13:45:19Z</dcterms:created>
  <dcterms:modified xsi:type="dcterms:W3CDTF">2021-11-03T12:45:50Z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