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87B3-55BB-443F-8AD6-03D003C8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AE61-F82C-40EE-920C-81338A09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A777-1A40-4266-ADEA-1D93B3E3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267B-A016-415C-883C-C85F9E9E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0F0B-03B7-43D7-8B7B-50BCA3C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05BB-7BE2-4044-8D51-20E40FA6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7C495-0C85-49CB-8550-055D36C0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D5F2-D0A5-40B7-9EA2-6B25823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2869-79FF-4483-9F1D-080239A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1912-0C70-4356-BA03-FD5B0A2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9A0CF-DC94-473F-AC07-A9F67DABD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90B7B-5948-44BE-B0BF-34DF3012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BA15-319A-482A-B98E-837015D8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5C6-BCDF-4A9B-98C0-971096B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0754-B671-4C4E-AF81-94B67CF4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E1F-6F43-479E-895B-62CF35DD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FE65-B511-4049-AD48-BB01917B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7836-F279-4046-837A-DB62D40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7681-691C-4432-A02F-9F1E0A76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450A5-F7F1-467C-95D3-D53F8527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0D9D-36A3-45E5-BDBF-4CA68BA0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E128-7C8F-4FA1-9846-3FD81E1E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DB1-CA07-4513-B887-D284627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0DD2-C8D2-4A16-B106-434D2C5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6A2E-7E48-4B98-BF32-DEBA33C1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8936-9FAD-4A67-BADF-1C29F636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105B-DB1F-4CE6-9C8E-F4567432B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ED08B-F82D-4FB2-B4FA-37448E7C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38366-15AB-409F-950C-C25F5CC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92EA-835B-4EA1-9D91-2992329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A4B3-EC3E-4B4F-914E-69896DA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3CB2-70BA-488A-8847-8F205F69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B34A-332C-402F-85FC-75507E4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2760-0F19-4EBD-969B-834AC0AC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1553B-B467-4E3C-A4C7-86821865F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95BD-013D-4C7D-BA80-700CFB08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9FE72-13A2-46E1-B49A-646ED9C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76B9-F8F2-489C-8A64-1209088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A8DB-A843-4EEF-B43B-0C6C856C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9410-3254-4E77-BD59-9B26800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B5AEC-D0DC-4F16-B714-C8606057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047E-5A20-427A-92DB-7BE0AEC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66C2-E167-4735-A32E-A61726F9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BE237-DACA-4E0D-AB32-AC6F51A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E8633-235C-4EBE-A564-48DEDC20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0809C-3E03-4897-B7F3-CCC5343C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CF94-88A7-4BE8-8263-43C59447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89DE-442D-4F95-A539-48929303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6450-74D4-4191-9140-C0C9EBA4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4997-9D53-4395-91AD-B3526735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451AA-D411-4E69-8807-C4AEEF41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001FF-8ED3-4088-BE5F-A9931AB6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7A5E-EAD9-41D2-BB3B-B57C474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F7150-3BB8-455A-8601-75D53D280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223F-7951-49D8-8CF3-638DE10A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6B87-F61A-4E02-A437-CCAB56A5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1C2E-6467-47A9-A134-7E14C272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686C6-B5DE-4710-A848-430D1414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0D423-8D1A-4428-A6B2-32513EEA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4FBF-65EF-4F78-9BFA-B4629C0E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C84-F058-49AF-907B-42AE897A7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0820-520E-4B32-87EB-EA56627C318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C565-5755-4B9D-94E6-8C1F382BC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ED1C-AD9D-465A-99EE-BCEA01E9A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03DC-F5E6-4A94-8192-2C5E93BC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4180D52-E58C-4F46-825D-D58EB148FFA9}"/>
              </a:ext>
            </a:extLst>
          </p:cNvPr>
          <p:cNvCxnSpPr>
            <a:cxnSpLocks/>
            <a:stCxn id="20" idx="0"/>
            <a:endCxn id="244" idx="4"/>
          </p:cNvCxnSpPr>
          <p:nvPr/>
        </p:nvCxnSpPr>
        <p:spPr>
          <a:xfrm flipV="1">
            <a:off x="11359654" y="2888442"/>
            <a:ext cx="17192" cy="6201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BC6428-8FB0-4DDB-87EA-03920FCBF110}"/>
              </a:ext>
            </a:extLst>
          </p:cNvPr>
          <p:cNvCxnSpPr>
            <a:cxnSpLocks/>
          </p:cNvCxnSpPr>
          <p:nvPr/>
        </p:nvCxnSpPr>
        <p:spPr>
          <a:xfrm>
            <a:off x="9628754" y="2847443"/>
            <a:ext cx="17785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D0CA393-C9B0-448F-8121-82113C903478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613466" y="218687"/>
            <a:ext cx="0" cy="4153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B5AE413-D787-44DE-ADE9-4E224C21722B}"/>
              </a:ext>
            </a:extLst>
          </p:cNvPr>
          <p:cNvCxnSpPr>
            <a:cxnSpLocks/>
          </p:cNvCxnSpPr>
          <p:nvPr/>
        </p:nvCxnSpPr>
        <p:spPr>
          <a:xfrm>
            <a:off x="7861746" y="574640"/>
            <a:ext cx="17785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F583F1-2534-439E-9D0E-C8E916C4D3E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5332776" y="1755295"/>
            <a:ext cx="0" cy="4273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F301D01-08DC-4206-9B09-C1F60B914F69}"/>
              </a:ext>
            </a:extLst>
          </p:cNvPr>
          <p:cNvCxnSpPr>
            <a:cxnSpLocks/>
            <a:stCxn id="97" idx="0"/>
            <a:endCxn id="142" idx="3"/>
          </p:cNvCxnSpPr>
          <p:nvPr/>
        </p:nvCxnSpPr>
        <p:spPr>
          <a:xfrm flipH="1" flipV="1">
            <a:off x="5043184" y="772501"/>
            <a:ext cx="281476" cy="57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A4129B7-039B-49D6-ADAD-0D3CE613CBEF}"/>
              </a:ext>
            </a:extLst>
          </p:cNvPr>
          <p:cNvCxnSpPr>
            <a:cxnSpLocks/>
          </p:cNvCxnSpPr>
          <p:nvPr/>
        </p:nvCxnSpPr>
        <p:spPr>
          <a:xfrm flipH="1" flipV="1">
            <a:off x="6506506" y="574640"/>
            <a:ext cx="892684" cy="9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795185D-C80B-46A7-88E7-F257D89B643A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6508037" y="556964"/>
            <a:ext cx="6615" cy="9281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FD0F1F0-5F5F-45AA-9408-EC7C87C60437}"/>
              </a:ext>
            </a:extLst>
          </p:cNvPr>
          <p:cNvCxnSpPr>
            <a:cxnSpLocks/>
            <a:stCxn id="97" idx="2"/>
            <a:endCxn id="85" idx="0"/>
          </p:cNvCxnSpPr>
          <p:nvPr/>
        </p:nvCxnSpPr>
        <p:spPr>
          <a:xfrm>
            <a:off x="5324660" y="1595853"/>
            <a:ext cx="8116" cy="4779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025671-E97B-4CC3-9D22-2777AC1BC368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 flipV="1">
            <a:off x="5709500" y="1524463"/>
            <a:ext cx="796764" cy="12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76EE7E3-6A45-4C33-B055-F6867DFB7B70}"/>
              </a:ext>
            </a:extLst>
          </p:cNvPr>
          <p:cNvCxnSpPr>
            <a:cxnSpLocks/>
          </p:cNvCxnSpPr>
          <p:nvPr/>
        </p:nvCxnSpPr>
        <p:spPr>
          <a:xfrm flipH="1">
            <a:off x="2179674" y="1454728"/>
            <a:ext cx="2433792" cy="3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8ADABED-5AB8-4EFD-8AB2-3600BA8CAED0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4613466" y="1036144"/>
            <a:ext cx="0" cy="419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1A42857-CE74-4F98-858D-E9E0F09924D0}"/>
              </a:ext>
            </a:extLst>
          </p:cNvPr>
          <p:cNvCxnSpPr>
            <a:cxnSpLocks/>
          </p:cNvCxnSpPr>
          <p:nvPr/>
        </p:nvCxnSpPr>
        <p:spPr>
          <a:xfrm flipH="1">
            <a:off x="1756575" y="1447782"/>
            <a:ext cx="423098" cy="1845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08737DB-9FEA-4537-A937-4A706865F41A}"/>
              </a:ext>
            </a:extLst>
          </p:cNvPr>
          <p:cNvCxnSpPr>
            <a:cxnSpLocks/>
            <a:stCxn id="112" idx="4"/>
            <a:endCxn id="84" idx="2"/>
          </p:cNvCxnSpPr>
          <p:nvPr/>
        </p:nvCxnSpPr>
        <p:spPr>
          <a:xfrm flipV="1">
            <a:off x="5332777" y="2553942"/>
            <a:ext cx="8936" cy="11688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0E49D7-876D-46C7-B37E-9E6228037B3D}"/>
              </a:ext>
            </a:extLst>
          </p:cNvPr>
          <p:cNvCxnSpPr>
            <a:cxnSpLocks/>
          </p:cNvCxnSpPr>
          <p:nvPr/>
        </p:nvCxnSpPr>
        <p:spPr>
          <a:xfrm>
            <a:off x="6409531" y="3544431"/>
            <a:ext cx="426373" cy="4151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CB781F-CCD5-41CB-A91D-81EDB6C7D34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318211" y="4945662"/>
            <a:ext cx="908398" cy="13800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9E5B5C-00AA-4E89-A862-5861579346D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18211" y="3493301"/>
            <a:ext cx="435088" cy="8060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CBEF6-E84B-4F46-8A0B-0ABBB3651A6D}"/>
              </a:ext>
            </a:extLst>
          </p:cNvPr>
          <p:cNvCxnSpPr>
            <a:cxnSpLocks/>
          </p:cNvCxnSpPr>
          <p:nvPr/>
        </p:nvCxnSpPr>
        <p:spPr>
          <a:xfrm flipV="1">
            <a:off x="4920358" y="3629181"/>
            <a:ext cx="412421" cy="7057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9F5355-3C08-4316-B186-BB5A24EB9747}"/>
              </a:ext>
            </a:extLst>
          </p:cNvPr>
          <p:cNvSpPr/>
          <p:nvPr/>
        </p:nvSpPr>
        <p:spPr>
          <a:xfrm>
            <a:off x="569182" y="4199344"/>
            <a:ext cx="1498059" cy="8463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D1A69-D6DD-4B35-BF63-C4FF369D6AE8}"/>
              </a:ext>
            </a:extLst>
          </p:cNvPr>
          <p:cNvSpPr txBox="1"/>
          <p:nvPr/>
        </p:nvSpPr>
        <p:spPr>
          <a:xfrm>
            <a:off x="814871" y="4299331"/>
            <a:ext cx="10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Login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F4D00C-E7FE-4FD7-A9AA-6A06DCE97BCC}"/>
              </a:ext>
            </a:extLst>
          </p:cNvPr>
          <p:cNvCxnSpPr>
            <a:cxnSpLocks/>
          </p:cNvCxnSpPr>
          <p:nvPr/>
        </p:nvCxnSpPr>
        <p:spPr>
          <a:xfrm flipV="1">
            <a:off x="3405931" y="4913360"/>
            <a:ext cx="989901" cy="14123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65B6CC-FD4E-431D-8588-525C24027CDD}"/>
              </a:ext>
            </a:extLst>
          </p:cNvPr>
          <p:cNvCxnSpPr>
            <a:cxnSpLocks/>
          </p:cNvCxnSpPr>
          <p:nvPr/>
        </p:nvCxnSpPr>
        <p:spPr>
          <a:xfrm>
            <a:off x="1427653" y="1861248"/>
            <a:ext cx="325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B10B3B-C47A-4D3E-BD7C-98C091B6204D}"/>
              </a:ext>
            </a:extLst>
          </p:cNvPr>
          <p:cNvSpPr/>
          <p:nvPr/>
        </p:nvSpPr>
        <p:spPr>
          <a:xfrm>
            <a:off x="10875734" y="3424397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3D6EE-C975-4593-A95E-D8E7A5319CEB}"/>
              </a:ext>
            </a:extLst>
          </p:cNvPr>
          <p:cNvSpPr txBox="1"/>
          <p:nvPr/>
        </p:nvSpPr>
        <p:spPr>
          <a:xfrm>
            <a:off x="10959544" y="3508565"/>
            <a:ext cx="80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Restart Home Page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645305-2AE8-42CD-A580-14E2625305B5}"/>
              </a:ext>
            </a:extLst>
          </p:cNvPr>
          <p:cNvCxnSpPr>
            <a:cxnSpLocks/>
          </p:cNvCxnSpPr>
          <p:nvPr/>
        </p:nvCxnSpPr>
        <p:spPr>
          <a:xfrm>
            <a:off x="1378291" y="3274901"/>
            <a:ext cx="801382" cy="6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057B32-D8C6-4CEC-BCB8-D311807D45D4}"/>
              </a:ext>
            </a:extLst>
          </p:cNvPr>
          <p:cNvCxnSpPr>
            <a:cxnSpLocks/>
          </p:cNvCxnSpPr>
          <p:nvPr/>
        </p:nvCxnSpPr>
        <p:spPr>
          <a:xfrm flipV="1">
            <a:off x="1583321" y="345387"/>
            <a:ext cx="131463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E89779-292E-4ADF-9681-6C258473628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583321" y="345387"/>
            <a:ext cx="0" cy="423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2A7B8C-62DA-4D5E-B1AC-7561A877313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583321" y="345060"/>
            <a:ext cx="1314632" cy="7733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ACDD49-AD36-4D6A-A764-597A6FA8FCF4}"/>
              </a:ext>
            </a:extLst>
          </p:cNvPr>
          <p:cNvCxnSpPr>
            <a:cxnSpLocks/>
          </p:cNvCxnSpPr>
          <p:nvPr/>
        </p:nvCxnSpPr>
        <p:spPr>
          <a:xfrm>
            <a:off x="1753299" y="1647911"/>
            <a:ext cx="0" cy="18772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EB085-810B-400F-B0F5-F8391466767D}"/>
              </a:ext>
            </a:extLst>
          </p:cNvPr>
          <p:cNvCxnSpPr>
            <a:cxnSpLocks/>
          </p:cNvCxnSpPr>
          <p:nvPr/>
        </p:nvCxnSpPr>
        <p:spPr>
          <a:xfrm>
            <a:off x="1753299" y="1861248"/>
            <a:ext cx="325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804568E-0153-47F6-ACCB-F0CC9F36BC4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452019" y="2567321"/>
            <a:ext cx="727654" cy="21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8E9E79-2602-40B6-8846-0B1DEDB4DB02}"/>
              </a:ext>
            </a:extLst>
          </p:cNvPr>
          <p:cNvSpPr/>
          <p:nvPr/>
        </p:nvSpPr>
        <p:spPr>
          <a:xfrm>
            <a:off x="2020942" y="2301897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39C92-98E6-4746-B4EF-0472F65F59DD}"/>
              </a:ext>
            </a:extLst>
          </p:cNvPr>
          <p:cNvSpPr txBox="1"/>
          <p:nvPr/>
        </p:nvSpPr>
        <p:spPr>
          <a:xfrm>
            <a:off x="2179673" y="2338667"/>
            <a:ext cx="6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Last 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351398D-7886-4424-B7B0-F125D5C5F8B9}"/>
              </a:ext>
            </a:extLst>
          </p:cNvPr>
          <p:cNvSpPr/>
          <p:nvPr/>
        </p:nvSpPr>
        <p:spPr>
          <a:xfrm>
            <a:off x="2020942" y="1611141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38E0F-B8F1-48FA-A3A0-948BEE0C3F4A}"/>
              </a:ext>
            </a:extLst>
          </p:cNvPr>
          <p:cNvSpPr txBox="1"/>
          <p:nvPr/>
        </p:nvSpPr>
        <p:spPr>
          <a:xfrm>
            <a:off x="2020942" y="1647911"/>
            <a:ext cx="9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Enter 4 Digit PIN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9196F-0ABE-4C2D-93C5-DF91B08200EF}"/>
              </a:ext>
            </a:extLst>
          </p:cNvPr>
          <p:cNvSpPr/>
          <p:nvPr/>
        </p:nvSpPr>
        <p:spPr>
          <a:xfrm>
            <a:off x="2020942" y="2989928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7DABC9-5005-49D6-950F-4F28D817BF74}"/>
              </a:ext>
            </a:extLst>
          </p:cNvPr>
          <p:cNvSpPr txBox="1"/>
          <p:nvPr/>
        </p:nvSpPr>
        <p:spPr>
          <a:xfrm>
            <a:off x="2179673" y="3117747"/>
            <a:ext cx="65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C1A00-B0D8-448C-84EB-76717B5746A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1583321" y="1168651"/>
            <a:ext cx="172584" cy="4792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EA26EE-612F-4EDD-9E55-BF369A981072}"/>
              </a:ext>
            </a:extLst>
          </p:cNvPr>
          <p:cNvSpPr/>
          <p:nvPr/>
        </p:nvSpPr>
        <p:spPr>
          <a:xfrm>
            <a:off x="569182" y="2312237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BD6757-1979-48A4-906C-9B5F78156F9A}"/>
              </a:ext>
            </a:extLst>
          </p:cNvPr>
          <p:cNvSpPr txBox="1"/>
          <p:nvPr/>
        </p:nvSpPr>
        <p:spPr>
          <a:xfrm>
            <a:off x="727913" y="2349007"/>
            <a:ext cx="6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First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1A9BD26-585E-414E-AF20-39152843EB09}"/>
              </a:ext>
            </a:extLst>
          </p:cNvPr>
          <p:cNvSpPr/>
          <p:nvPr/>
        </p:nvSpPr>
        <p:spPr>
          <a:xfrm>
            <a:off x="569182" y="1621481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6D0BF-B5FA-4DF9-BC4B-2808E0877D2D}"/>
              </a:ext>
            </a:extLst>
          </p:cNvPr>
          <p:cNvSpPr txBox="1"/>
          <p:nvPr/>
        </p:nvSpPr>
        <p:spPr>
          <a:xfrm>
            <a:off x="676498" y="1750584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Position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2614E44-6FD0-43A4-9EB8-5E0D06C543B4}"/>
              </a:ext>
            </a:extLst>
          </p:cNvPr>
          <p:cNvSpPr/>
          <p:nvPr/>
        </p:nvSpPr>
        <p:spPr>
          <a:xfrm>
            <a:off x="569182" y="3009225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4BFCA0-A95D-40F8-8589-CBCCC5D6450C}"/>
              </a:ext>
            </a:extLst>
          </p:cNvPr>
          <p:cNvSpPr txBox="1"/>
          <p:nvPr/>
        </p:nvSpPr>
        <p:spPr>
          <a:xfrm>
            <a:off x="727913" y="3137044"/>
            <a:ext cx="65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597C15-894C-4561-9FF1-9554FEDA1620}"/>
              </a:ext>
            </a:extLst>
          </p:cNvPr>
          <p:cNvSpPr/>
          <p:nvPr/>
        </p:nvSpPr>
        <p:spPr>
          <a:xfrm>
            <a:off x="1099401" y="697334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F1AFEE-7FDF-42A8-9545-72A17A3433F9}"/>
              </a:ext>
            </a:extLst>
          </p:cNvPr>
          <p:cNvSpPr txBox="1"/>
          <p:nvPr/>
        </p:nvSpPr>
        <p:spPr>
          <a:xfrm>
            <a:off x="1099401" y="768541"/>
            <a:ext cx="96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Barcode Image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429AFD-56E0-41DC-95F5-57CF37DADBE3}"/>
              </a:ext>
            </a:extLst>
          </p:cNvPr>
          <p:cNvSpPr/>
          <p:nvPr/>
        </p:nvSpPr>
        <p:spPr>
          <a:xfrm>
            <a:off x="1547088" y="312826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3CC9E9B-81B9-450A-BE42-609074166CF6}"/>
              </a:ext>
            </a:extLst>
          </p:cNvPr>
          <p:cNvSpPr/>
          <p:nvPr/>
        </p:nvSpPr>
        <p:spPr>
          <a:xfrm>
            <a:off x="1699688" y="1589405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419448-E61D-47F0-961D-5F6A78543D2C}"/>
              </a:ext>
            </a:extLst>
          </p:cNvPr>
          <p:cNvSpPr/>
          <p:nvPr/>
        </p:nvSpPr>
        <p:spPr>
          <a:xfrm>
            <a:off x="1699688" y="1830207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56A26BA-7531-4B10-B8D4-E9E704CB6C54}"/>
              </a:ext>
            </a:extLst>
          </p:cNvPr>
          <p:cNvSpPr/>
          <p:nvPr/>
        </p:nvSpPr>
        <p:spPr>
          <a:xfrm>
            <a:off x="1699687" y="2513205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456CBFD-1A6A-4B1E-B658-5779B2D45CB7}"/>
              </a:ext>
            </a:extLst>
          </p:cNvPr>
          <p:cNvSpPr/>
          <p:nvPr/>
        </p:nvSpPr>
        <p:spPr>
          <a:xfrm>
            <a:off x="1708623" y="3224413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9FBAAB-1B41-4DF1-B6C0-55B841526B55}"/>
              </a:ext>
            </a:extLst>
          </p:cNvPr>
          <p:cNvSpPr/>
          <p:nvPr/>
        </p:nvSpPr>
        <p:spPr>
          <a:xfrm>
            <a:off x="1699686" y="3484246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6BA61A1-9FFB-496A-B076-7D387C244DB4}"/>
              </a:ext>
            </a:extLst>
          </p:cNvPr>
          <p:cNvSpPr/>
          <p:nvPr/>
        </p:nvSpPr>
        <p:spPr>
          <a:xfrm>
            <a:off x="4559854" y="1396442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966DC7-98F5-492A-B11E-952B903CBCC8}"/>
              </a:ext>
            </a:extLst>
          </p:cNvPr>
          <p:cNvSpPr/>
          <p:nvPr/>
        </p:nvSpPr>
        <p:spPr>
          <a:xfrm>
            <a:off x="2897953" y="111849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D1F4E0-9222-4423-9785-39A389C0B69D}"/>
              </a:ext>
            </a:extLst>
          </p:cNvPr>
          <p:cNvSpPr txBox="1"/>
          <p:nvPr/>
        </p:nvSpPr>
        <p:spPr>
          <a:xfrm>
            <a:off x="3007360" y="148508"/>
            <a:ext cx="74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 Image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86B5942-10D5-4567-BE13-8E0ECB969A26}"/>
              </a:ext>
            </a:extLst>
          </p:cNvPr>
          <p:cNvSpPr/>
          <p:nvPr/>
        </p:nvSpPr>
        <p:spPr>
          <a:xfrm>
            <a:off x="2897953" y="850827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6D2C78-1808-4607-86DA-DA6FC518C501}"/>
              </a:ext>
            </a:extLst>
          </p:cNvPr>
          <p:cNvSpPr txBox="1"/>
          <p:nvPr/>
        </p:nvSpPr>
        <p:spPr>
          <a:xfrm>
            <a:off x="2958031" y="899405"/>
            <a:ext cx="84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Image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9FB28E0-57FA-4482-92C4-5E935114CC5E}"/>
              </a:ext>
            </a:extLst>
          </p:cNvPr>
          <p:cNvSpPr/>
          <p:nvPr/>
        </p:nvSpPr>
        <p:spPr>
          <a:xfrm>
            <a:off x="4857793" y="2018736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4578C4-97DD-475F-BFCB-173FC1338846}"/>
              </a:ext>
            </a:extLst>
          </p:cNvPr>
          <p:cNvSpPr txBox="1"/>
          <p:nvPr/>
        </p:nvSpPr>
        <p:spPr>
          <a:xfrm>
            <a:off x="4882851" y="2073753"/>
            <a:ext cx="8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Access Stored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D90F3-26F1-4D9A-A389-FE23D3617684}"/>
              </a:ext>
            </a:extLst>
          </p:cNvPr>
          <p:cNvSpPr/>
          <p:nvPr/>
        </p:nvSpPr>
        <p:spPr>
          <a:xfrm>
            <a:off x="3565300" y="4199344"/>
            <a:ext cx="1498059" cy="8463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5AD1F-9EBE-4209-916B-20226DD1FC7F}"/>
              </a:ext>
            </a:extLst>
          </p:cNvPr>
          <p:cNvSpPr txBox="1"/>
          <p:nvPr/>
        </p:nvSpPr>
        <p:spPr>
          <a:xfrm>
            <a:off x="3810989" y="4437830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685A5A-C6EC-4919-911F-66094034860E}"/>
              </a:ext>
            </a:extLst>
          </p:cNvPr>
          <p:cNvSpPr/>
          <p:nvPr/>
        </p:nvSpPr>
        <p:spPr>
          <a:xfrm>
            <a:off x="2067241" y="5887302"/>
            <a:ext cx="1498059" cy="8463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CC151-6F6C-4041-82DD-B48841145F3D}"/>
              </a:ext>
            </a:extLst>
          </p:cNvPr>
          <p:cNvSpPr txBox="1"/>
          <p:nvPr/>
        </p:nvSpPr>
        <p:spPr>
          <a:xfrm>
            <a:off x="2312930" y="6125789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A18C2D-1C00-4686-A140-14147FC94C93}"/>
              </a:ext>
            </a:extLst>
          </p:cNvPr>
          <p:cNvCxnSpPr>
            <a:cxnSpLocks/>
          </p:cNvCxnSpPr>
          <p:nvPr/>
        </p:nvCxnSpPr>
        <p:spPr>
          <a:xfrm>
            <a:off x="4957771" y="3410782"/>
            <a:ext cx="801382" cy="6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94E6024-38F0-4FEB-8B61-1B3D2697B24E}"/>
              </a:ext>
            </a:extLst>
          </p:cNvPr>
          <p:cNvSpPr/>
          <p:nvPr/>
        </p:nvSpPr>
        <p:spPr>
          <a:xfrm>
            <a:off x="4840740" y="1272246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D6B6B7-0F70-44E3-B92A-6DBD0805E215}"/>
              </a:ext>
            </a:extLst>
          </p:cNvPr>
          <p:cNvSpPr txBox="1"/>
          <p:nvPr/>
        </p:nvSpPr>
        <p:spPr>
          <a:xfrm>
            <a:off x="4873689" y="1349632"/>
            <a:ext cx="901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5434940-F426-4D04-B394-30FE006FB822}"/>
              </a:ext>
            </a:extLst>
          </p:cNvPr>
          <p:cNvSpPr/>
          <p:nvPr/>
        </p:nvSpPr>
        <p:spPr>
          <a:xfrm>
            <a:off x="5600422" y="3125809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AE4BE-406A-4AE0-BBE5-62A4644F43FC}"/>
              </a:ext>
            </a:extLst>
          </p:cNvPr>
          <p:cNvSpPr txBox="1"/>
          <p:nvPr/>
        </p:nvSpPr>
        <p:spPr>
          <a:xfrm>
            <a:off x="5691588" y="3258586"/>
            <a:ext cx="81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Enter PIN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0D66AB-47FF-4E60-A8E3-53C943F8E929}"/>
              </a:ext>
            </a:extLst>
          </p:cNvPr>
          <p:cNvSpPr/>
          <p:nvPr/>
        </p:nvSpPr>
        <p:spPr>
          <a:xfrm>
            <a:off x="4148662" y="3145106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AF2782-8FE9-4134-AEB5-F548A4893287}"/>
              </a:ext>
            </a:extLst>
          </p:cNvPr>
          <p:cNvSpPr txBox="1"/>
          <p:nvPr/>
        </p:nvSpPr>
        <p:spPr>
          <a:xfrm>
            <a:off x="4207458" y="3188564"/>
            <a:ext cx="84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Scan/Type Barcode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DE68D45-0313-495B-88E2-6D96A3A0714F}"/>
              </a:ext>
            </a:extLst>
          </p:cNvPr>
          <p:cNvSpPr/>
          <p:nvPr/>
        </p:nvSpPr>
        <p:spPr>
          <a:xfrm>
            <a:off x="5288103" y="3360294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9C82B2-B810-412F-BE8B-93FA70105A02}"/>
              </a:ext>
            </a:extLst>
          </p:cNvPr>
          <p:cNvSpPr/>
          <p:nvPr/>
        </p:nvSpPr>
        <p:spPr>
          <a:xfrm>
            <a:off x="5279166" y="3620127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9D635FE-7433-4F41-BF29-4DC2DFD8AB22}"/>
              </a:ext>
            </a:extLst>
          </p:cNvPr>
          <p:cNvSpPr/>
          <p:nvPr/>
        </p:nvSpPr>
        <p:spPr>
          <a:xfrm>
            <a:off x="6431350" y="3931741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AD295C-B51D-48D9-A6F7-B378E5351EFD}"/>
              </a:ext>
            </a:extLst>
          </p:cNvPr>
          <p:cNvSpPr txBox="1"/>
          <p:nvPr/>
        </p:nvSpPr>
        <p:spPr>
          <a:xfrm>
            <a:off x="6431350" y="3968511"/>
            <a:ext cx="9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Incorrect Locks Acct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C190C58-C0E0-4994-B202-8C4800C887BB}"/>
              </a:ext>
            </a:extLst>
          </p:cNvPr>
          <p:cNvSpPr/>
          <p:nvPr/>
        </p:nvSpPr>
        <p:spPr>
          <a:xfrm>
            <a:off x="4129546" y="500938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583E25-562D-458D-BD3E-2285F1F28A9C}"/>
              </a:ext>
            </a:extLst>
          </p:cNvPr>
          <p:cNvSpPr txBox="1"/>
          <p:nvPr/>
        </p:nvSpPr>
        <p:spPr>
          <a:xfrm>
            <a:off x="4183747" y="634001"/>
            <a:ext cx="85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628BD84-EEB1-4F14-A2C2-5655DFD9CEE8}"/>
              </a:ext>
            </a:extLst>
          </p:cNvPr>
          <p:cNvSpPr/>
          <p:nvPr/>
        </p:nvSpPr>
        <p:spPr>
          <a:xfrm>
            <a:off x="2119388" y="1406733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6AABB2-94D5-419E-BB4F-90C467A933CB}"/>
              </a:ext>
            </a:extLst>
          </p:cNvPr>
          <p:cNvSpPr txBox="1"/>
          <p:nvPr/>
        </p:nvSpPr>
        <p:spPr>
          <a:xfrm>
            <a:off x="4956051" y="1293630"/>
            <a:ext cx="75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Confirm/Deny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61D3889-7E2F-4D51-9226-B2C845B63D58}"/>
              </a:ext>
            </a:extLst>
          </p:cNvPr>
          <p:cNvSpPr/>
          <p:nvPr/>
        </p:nvSpPr>
        <p:spPr>
          <a:xfrm>
            <a:off x="6471463" y="526774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991DF10-5E5C-4D58-8351-57784212EA54}"/>
              </a:ext>
            </a:extLst>
          </p:cNvPr>
          <p:cNvCxnSpPr>
            <a:cxnSpLocks/>
          </p:cNvCxnSpPr>
          <p:nvPr/>
        </p:nvCxnSpPr>
        <p:spPr>
          <a:xfrm flipH="1" flipV="1">
            <a:off x="6524180" y="2508597"/>
            <a:ext cx="892684" cy="9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A1FE8D2F-8900-46AF-8D81-00F06062A65D}"/>
              </a:ext>
            </a:extLst>
          </p:cNvPr>
          <p:cNvSpPr/>
          <p:nvPr/>
        </p:nvSpPr>
        <p:spPr>
          <a:xfrm>
            <a:off x="6461041" y="1485110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04FFAF91-CF72-4E88-907F-2871667F022A}"/>
              </a:ext>
            </a:extLst>
          </p:cNvPr>
          <p:cNvSpPr/>
          <p:nvPr/>
        </p:nvSpPr>
        <p:spPr>
          <a:xfrm>
            <a:off x="6949315" y="342570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8ED73D-4FD6-4115-B590-18C778F329C6}"/>
              </a:ext>
            </a:extLst>
          </p:cNvPr>
          <p:cNvSpPr txBox="1"/>
          <p:nvPr/>
        </p:nvSpPr>
        <p:spPr>
          <a:xfrm>
            <a:off x="7108046" y="498105"/>
            <a:ext cx="65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F4914B2-A8D5-4DC5-AD91-CBBBED6CECA3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6520873" y="1521880"/>
            <a:ext cx="6615" cy="9281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743B64A9-1153-4D49-90F6-7B21D7D861C3}"/>
              </a:ext>
            </a:extLst>
          </p:cNvPr>
          <p:cNvSpPr/>
          <p:nvPr/>
        </p:nvSpPr>
        <p:spPr>
          <a:xfrm>
            <a:off x="6473877" y="2450026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FC5F0BA9-2548-4B23-8A97-E41608DF82D8}"/>
              </a:ext>
            </a:extLst>
          </p:cNvPr>
          <p:cNvSpPr/>
          <p:nvPr/>
        </p:nvSpPr>
        <p:spPr>
          <a:xfrm>
            <a:off x="6949315" y="2240994"/>
            <a:ext cx="967840" cy="1119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4F520A5-3246-4402-85A6-E192136E99BF}"/>
              </a:ext>
            </a:extLst>
          </p:cNvPr>
          <p:cNvSpPr txBox="1"/>
          <p:nvPr/>
        </p:nvSpPr>
        <p:spPr>
          <a:xfrm>
            <a:off x="7013730" y="2321872"/>
            <a:ext cx="845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Restart Login</a:t>
            </a:r>
          </a:p>
          <a:p>
            <a:pPr algn="ctr"/>
            <a:r>
              <a:rPr lang="en-US" sz="1000" dirty="0"/>
              <a:t>&amp; Add Count to Login Attempt Variable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53721AB-B635-4C2A-B7FB-74068741A612}"/>
              </a:ext>
            </a:extLst>
          </p:cNvPr>
          <p:cNvCxnSpPr>
            <a:cxnSpLocks/>
          </p:cNvCxnSpPr>
          <p:nvPr/>
        </p:nvCxnSpPr>
        <p:spPr>
          <a:xfrm>
            <a:off x="9314605" y="1031219"/>
            <a:ext cx="325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9FA11A5-7C8F-43AB-86F0-914DD779C447}"/>
              </a:ext>
            </a:extLst>
          </p:cNvPr>
          <p:cNvCxnSpPr>
            <a:cxnSpLocks/>
          </p:cNvCxnSpPr>
          <p:nvPr/>
        </p:nvCxnSpPr>
        <p:spPr>
          <a:xfrm>
            <a:off x="9265243" y="2444872"/>
            <a:ext cx="801382" cy="6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52FC6BD-E6B4-4664-9CA7-80552E2C8809}"/>
              </a:ext>
            </a:extLst>
          </p:cNvPr>
          <p:cNvCxnSpPr>
            <a:cxnSpLocks/>
            <a:stCxn id="220" idx="0"/>
            <a:endCxn id="224" idx="0"/>
          </p:cNvCxnSpPr>
          <p:nvPr/>
        </p:nvCxnSpPr>
        <p:spPr>
          <a:xfrm>
            <a:off x="9628755" y="532784"/>
            <a:ext cx="1845" cy="2247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F32E68B-3483-4760-B1DC-EA41444F2D51}"/>
              </a:ext>
            </a:extLst>
          </p:cNvPr>
          <p:cNvCxnSpPr>
            <a:cxnSpLocks/>
          </p:cNvCxnSpPr>
          <p:nvPr/>
        </p:nvCxnSpPr>
        <p:spPr>
          <a:xfrm>
            <a:off x="9640251" y="1031219"/>
            <a:ext cx="325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F1087DC-4E41-4AD6-A506-7BC952DFB2F6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9338971" y="1737292"/>
            <a:ext cx="727654" cy="21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6808F81D-8AC2-449E-AC53-75D23D7E2B59}"/>
              </a:ext>
            </a:extLst>
          </p:cNvPr>
          <p:cNvSpPr/>
          <p:nvPr/>
        </p:nvSpPr>
        <p:spPr>
          <a:xfrm>
            <a:off x="9907894" y="1471868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99897DC-5A8C-4C88-9445-6C0BA330A1AC}"/>
              </a:ext>
            </a:extLst>
          </p:cNvPr>
          <p:cNvSpPr txBox="1"/>
          <p:nvPr/>
        </p:nvSpPr>
        <p:spPr>
          <a:xfrm>
            <a:off x="10066625" y="1508638"/>
            <a:ext cx="6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Last Name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5A65D22-E8AA-4359-A4D7-3F47C934CC9B}"/>
              </a:ext>
            </a:extLst>
          </p:cNvPr>
          <p:cNvSpPr/>
          <p:nvPr/>
        </p:nvSpPr>
        <p:spPr>
          <a:xfrm>
            <a:off x="9907894" y="781112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6715BE1-C99D-47E3-92D3-4B7C7C054D41}"/>
              </a:ext>
            </a:extLst>
          </p:cNvPr>
          <p:cNvSpPr txBox="1"/>
          <p:nvPr/>
        </p:nvSpPr>
        <p:spPr>
          <a:xfrm>
            <a:off x="9907894" y="910215"/>
            <a:ext cx="96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Time In/Out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0F9A6DC1-25FF-411E-BD58-810EB26D821B}"/>
              </a:ext>
            </a:extLst>
          </p:cNvPr>
          <p:cNvSpPr/>
          <p:nvPr/>
        </p:nvSpPr>
        <p:spPr>
          <a:xfrm>
            <a:off x="9907894" y="2159899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FF9F7DA-EB03-47B1-8F77-ECDA599893FC}"/>
              </a:ext>
            </a:extLst>
          </p:cNvPr>
          <p:cNvSpPr txBox="1"/>
          <p:nvPr/>
        </p:nvSpPr>
        <p:spPr>
          <a:xfrm>
            <a:off x="9982912" y="2214039"/>
            <a:ext cx="81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Date In/Out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E339591A-7A45-42FD-AD72-E9B2E01C7F59}"/>
              </a:ext>
            </a:extLst>
          </p:cNvPr>
          <p:cNvSpPr/>
          <p:nvPr/>
        </p:nvSpPr>
        <p:spPr>
          <a:xfrm>
            <a:off x="8456134" y="1482208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9A1651C-6730-40F0-A060-F7AC49188BE7}"/>
              </a:ext>
            </a:extLst>
          </p:cNvPr>
          <p:cNvSpPr txBox="1"/>
          <p:nvPr/>
        </p:nvSpPr>
        <p:spPr>
          <a:xfrm>
            <a:off x="8614865" y="1518978"/>
            <a:ext cx="6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First Name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4FFD60EF-6295-4084-ABC8-5521CF7A332A}"/>
              </a:ext>
            </a:extLst>
          </p:cNvPr>
          <p:cNvSpPr/>
          <p:nvPr/>
        </p:nvSpPr>
        <p:spPr>
          <a:xfrm>
            <a:off x="8456134" y="791452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AB9D3F-1F51-4B84-AF96-108AFBE4926E}"/>
              </a:ext>
            </a:extLst>
          </p:cNvPr>
          <p:cNvSpPr txBox="1"/>
          <p:nvPr/>
        </p:nvSpPr>
        <p:spPr>
          <a:xfrm>
            <a:off x="8563450" y="920555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Position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B70816C5-1E1D-4707-8F1A-3419E78B4E47}"/>
              </a:ext>
            </a:extLst>
          </p:cNvPr>
          <p:cNvSpPr/>
          <p:nvPr/>
        </p:nvSpPr>
        <p:spPr>
          <a:xfrm>
            <a:off x="8456134" y="2179196"/>
            <a:ext cx="967840" cy="535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A7E97AC-0CD7-4BC3-8192-9BFFB487F5BE}"/>
              </a:ext>
            </a:extLst>
          </p:cNvPr>
          <p:cNvSpPr txBox="1"/>
          <p:nvPr/>
        </p:nvSpPr>
        <p:spPr>
          <a:xfrm>
            <a:off x="8614865" y="2307015"/>
            <a:ext cx="65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C880037-7694-409B-850D-BCA6AE47EA4F}"/>
              </a:ext>
            </a:extLst>
          </p:cNvPr>
          <p:cNvSpPr/>
          <p:nvPr/>
        </p:nvSpPr>
        <p:spPr>
          <a:xfrm>
            <a:off x="9575144" y="532784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E0632E5-3F80-4B00-AE66-E9F683FB4358}"/>
              </a:ext>
            </a:extLst>
          </p:cNvPr>
          <p:cNvSpPr/>
          <p:nvPr/>
        </p:nvSpPr>
        <p:spPr>
          <a:xfrm>
            <a:off x="9586640" y="1000178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CB6332B-F571-44B2-9276-2D987A973F64}"/>
              </a:ext>
            </a:extLst>
          </p:cNvPr>
          <p:cNvSpPr/>
          <p:nvPr/>
        </p:nvSpPr>
        <p:spPr>
          <a:xfrm>
            <a:off x="9586639" y="1683176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35E3066-7A9E-4CD8-8B10-BC993FA5FB19}"/>
              </a:ext>
            </a:extLst>
          </p:cNvPr>
          <p:cNvSpPr/>
          <p:nvPr/>
        </p:nvSpPr>
        <p:spPr>
          <a:xfrm>
            <a:off x="9595575" y="2394384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F1EAC8A-ABCF-4E91-B039-14ED526D40FD}"/>
              </a:ext>
            </a:extLst>
          </p:cNvPr>
          <p:cNvSpPr/>
          <p:nvPr/>
        </p:nvSpPr>
        <p:spPr>
          <a:xfrm>
            <a:off x="9576989" y="2780634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8D0E04D-20DC-408E-9E4D-ECB0B156E1E5}"/>
              </a:ext>
            </a:extLst>
          </p:cNvPr>
          <p:cNvCxnSpPr>
            <a:cxnSpLocks/>
          </p:cNvCxnSpPr>
          <p:nvPr/>
        </p:nvCxnSpPr>
        <p:spPr>
          <a:xfrm flipV="1">
            <a:off x="11376846" y="218113"/>
            <a:ext cx="28612" cy="262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F904644-C40B-49F0-AA78-263E171590E7}"/>
              </a:ext>
            </a:extLst>
          </p:cNvPr>
          <p:cNvCxnSpPr>
            <a:cxnSpLocks/>
          </p:cNvCxnSpPr>
          <p:nvPr/>
        </p:nvCxnSpPr>
        <p:spPr>
          <a:xfrm flipH="1">
            <a:off x="4613464" y="214597"/>
            <a:ext cx="6791994" cy="119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840E9BB6-7B72-47D3-83A9-34A19FD3D563}"/>
              </a:ext>
            </a:extLst>
          </p:cNvPr>
          <p:cNvSpPr/>
          <p:nvPr/>
        </p:nvSpPr>
        <p:spPr>
          <a:xfrm>
            <a:off x="11323235" y="2785763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6B16001-1FF7-4891-BCF4-1DB87A2C936C}"/>
              </a:ext>
            </a:extLst>
          </p:cNvPr>
          <p:cNvSpPr/>
          <p:nvPr/>
        </p:nvSpPr>
        <p:spPr>
          <a:xfrm>
            <a:off x="11351847" y="175230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377734E1-63D0-4A1E-A3F8-D8990D196639}"/>
              </a:ext>
            </a:extLst>
          </p:cNvPr>
          <p:cNvSpPr/>
          <p:nvPr/>
        </p:nvSpPr>
        <p:spPr>
          <a:xfrm>
            <a:off x="4575176" y="183051"/>
            <a:ext cx="107221" cy="10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King</dc:creator>
  <cp:lastModifiedBy>Jon King</cp:lastModifiedBy>
  <cp:revision>7</cp:revision>
  <dcterms:created xsi:type="dcterms:W3CDTF">2021-02-03T02:12:46Z</dcterms:created>
  <dcterms:modified xsi:type="dcterms:W3CDTF">2021-02-03T03:21:43Z</dcterms:modified>
</cp:coreProperties>
</file>