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1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3" r:id="rId3"/>
    <p:sldId id="276" r:id="rId4"/>
    <p:sldId id="259" r:id="rId5"/>
    <p:sldId id="284" r:id="rId6"/>
    <p:sldId id="286" r:id="rId7"/>
    <p:sldId id="287" r:id="rId8"/>
    <p:sldId id="260" r:id="rId9"/>
    <p:sldId id="261" r:id="rId10"/>
    <p:sldId id="277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B31BD3-0DB0-41FA-BAFB-BC4FDC1A4773}" type="datetime1">
              <a:rPr lang="fr-FR" smtClean="0"/>
              <a:t>16/06/2020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525DF-D0FD-4E68-A390-A3ED3C2AB853}" type="datetime1">
              <a:rPr lang="fr-FR" smtClean="0"/>
              <a:pPr/>
              <a:t>16/06/2020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064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31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42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070545" y="2253996"/>
            <a:ext cx="8144546" cy="100584"/>
            <a:chOff x="3631692" y="2253996"/>
            <a:chExt cx="8144546" cy="100584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8028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67565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139397" y="5305363"/>
            <a:ext cx="3922537" cy="100584"/>
            <a:chOff x="3631690" y="2253996"/>
            <a:chExt cx="6832497" cy="100584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67096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028860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 nomb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12 345 €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6 789 €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 avec des ce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7" name="Espace réservé du text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25 €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0" name="Espace réservé du text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50 €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100 €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11" descr="Quadrant logo des concurrent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2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2" name="Espace réservé d’image 11" descr="Quadrant logo des concurrent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1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5" name="Espace réservé d’image 11" descr="Quadrant logo des concurrent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3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6" name="Espace réservé d’image 11" descr="Quadrant logo des concurrent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4</a:t>
            </a:r>
          </a:p>
          <a:p>
            <a:pPr rtl="0"/>
            <a:r>
              <a:rPr lang="fr-FR" noProof="0" dirty="0" err="1"/>
              <a:t>Logoя</a:t>
            </a:r>
            <a:endParaRPr lang="fr-FR" noProof="0" dirty="0"/>
          </a:p>
        </p:txBody>
      </p:sp>
      <p:sp>
        <p:nvSpPr>
          <p:cNvPr id="27" name="Espace réservé d’image 11" descr="Quadrant logo des concurrent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5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8" name="Espace réservé d’image 11" descr="Quadrant logo des concurrent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6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coûteux</a:t>
            </a:r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pratique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pratique</a:t>
            </a:r>
          </a:p>
        </p:txBody>
      </p:sp>
      <p:sp>
        <p:nvSpPr>
          <p:cNvPr id="32" name="Espace réservé d’imag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coûteux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Section tr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566002" cy="100800"/>
            <a:chOff x="0" y="3240138"/>
            <a:chExt cx="356600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520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22" name="Espace réservé du text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ableau et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chronolog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CHRONOLOGIE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822324" y="1375202"/>
            <a:ext cx="3369677" cy="100800"/>
            <a:chOff x="2543668" y="3240138"/>
            <a:chExt cx="171785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3668" y="3290538"/>
              <a:ext cx="16904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0" name="Espace réservé du text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1" name="Espace réservé du text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2" name="Espace réservé du text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4007351" cy="100800"/>
            <a:chOff x="-1228304" y="3240138"/>
            <a:chExt cx="400735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9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7824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au titr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 tableau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96595" cy="100800"/>
            <a:chOff x="0" y="3240138"/>
            <a:chExt cx="2696595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9579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5" name="Espace réservé d’imag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6" name="Espace réservé d’imag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435854" y="1375202"/>
            <a:ext cx="6756147" cy="100800"/>
            <a:chOff x="-783905" y="3240138"/>
            <a:chExt cx="4218305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783905" y="3290538"/>
              <a:ext cx="416790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3" name="Espace réservé du text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’imag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5" name="Espace réservé d’imag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6" name="Espace réservé d’imag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2" name="Espace réservé d’imag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2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656860" cy="102440"/>
            <a:chOff x="3631690" y="2252140"/>
            <a:chExt cx="8111585" cy="10244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7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567696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38202" cy="100584"/>
            <a:chOff x="3631690" y="2253996"/>
            <a:chExt cx="8079083" cy="100584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6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535194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52" name="Espace réservé du text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2" name="Espace réservé au graphiqu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fr-FR" noProof="0" dirty="0"/>
              <a:t>MERCI DE VOTRE ATTENTION !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David Beaulieu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+7 888 999-000-11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Adresse email: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Bergqvist@vanarsdelltd.com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Site web :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www.vanarsdelltd.com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33" y="2750589"/>
            <a:ext cx="4299316" cy="100800"/>
            <a:chOff x="808538" y="2750589"/>
            <a:chExt cx="4299316" cy="1008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07053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3" y="1660573"/>
            <a:ext cx="4295507" cy="105664"/>
            <a:chOff x="808538" y="2745725"/>
            <a:chExt cx="4295507" cy="105664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0324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ANNEXE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969419" y="1509426"/>
            <a:ext cx="2206512" cy="100800"/>
            <a:chOff x="4732221" y="1509426"/>
            <a:chExt cx="2206512" cy="1008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1" y="1509426"/>
              <a:ext cx="2165297" cy="100800"/>
              <a:chOff x="2022586" y="3240138"/>
              <a:chExt cx="1411814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2022586" y="3290538"/>
                <a:ext cx="136141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6837932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émoign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TÉMOIGNAGES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Espace réservé du text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0" name="Espace réservé d’imag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ce réservé du text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6" name="Espace réservé d’imag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ce réservé du text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l’étude de 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ÉTUDE DE CAS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4351594" cy="100800"/>
            <a:chOff x="-1228304" y="3240138"/>
            <a:chExt cx="4351594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2249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éléphone mobil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’imag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’imag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’imag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8" name="Espace réservé d’imag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COMMENT UTILISER CE MODÈLE</a:t>
            </a:r>
          </a:p>
        </p:txBody>
      </p:sp>
      <p:sp>
        <p:nvSpPr>
          <p:cNvPr id="41" name="Espace réservé d’imag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5851027" cy="100800"/>
            <a:chOff x="0" y="3240138"/>
            <a:chExt cx="5851027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57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575022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’imag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icô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’imag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7" name="Espace réservé d’imag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’imag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59761" cy="100800"/>
            <a:chOff x="0" y="3240138"/>
            <a:chExt cx="335976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896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itre et un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55229" y="1373283"/>
            <a:ext cx="3118863" cy="100800"/>
            <a:chOff x="2580311" y="1373283"/>
            <a:chExt cx="3118863" cy="100800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645627" y="1373283"/>
              <a:ext cx="3053547" cy="100800"/>
              <a:chOff x="-503851" y="3237441"/>
              <a:chExt cx="3053547" cy="100800"/>
            </a:xfrm>
          </p:grpSpPr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-503851" y="3290538"/>
                <a:ext cx="3024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448896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580311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844998" y="1375202"/>
            <a:ext cx="6347002" cy="100800"/>
            <a:chOff x="-528448" y="3240138"/>
            <a:chExt cx="396284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528448" y="3290538"/>
              <a:ext cx="391245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2986"/>
            <a:ext cx="9144000" cy="1786094"/>
          </a:xfrm>
        </p:spPr>
        <p:txBody>
          <a:bodyPr rtlCol="0" anchor="b">
            <a:normAutofit/>
          </a:bodyPr>
          <a:lstStyle/>
          <a:p>
            <a:pPr rtl="0"/>
            <a:r>
              <a:rPr lang="fr-FR"/>
              <a:t>UF DEVELOPPEMENT LOGICIEL</a:t>
            </a:r>
            <a:endParaRPr lang="fr-FR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247157DF-512C-48AD-8E65-4C6597E5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D581BC7-E183-40DB-AC97-C19EA4EB8894}" type="slidenum">
              <a:rPr lang="fr-FR" noProof="0" smtClean="0"/>
              <a:pPr rtl="0">
                <a:spcAft>
                  <a:spcPts val="600"/>
                </a:spcAft>
              </a:pPr>
              <a:t>1</a:t>
            </a:fld>
            <a:endParaRPr lang="fr-FR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B8DDD7-CB05-4DFE-BAE7-9B9F6C5DE7CF}"/>
              </a:ext>
            </a:extLst>
          </p:cNvPr>
          <p:cNvSpPr/>
          <p:nvPr/>
        </p:nvSpPr>
        <p:spPr>
          <a:xfrm>
            <a:off x="5629526" y="4680103"/>
            <a:ext cx="932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Tetris</a:t>
            </a: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35" y="1909010"/>
            <a:ext cx="4846923" cy="617621"/>
          </a:xfrm>
        </p:spPr>
        <p:txBody>
          <a:bodyPr rtlCol="0"/>
          <a:lstStyle/>
          <a:p>
            <a:pPr rtl="0"/>
            <a:r>
              <a:rPr lang="fr-FR" sz="3800" dirty="0"/>
              <a:t>Conclusion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334" y="3083960"/>
            <a:ext cx="4572833" cy="2033472"/>
          </a:xfrm>
        </p:spPr>
        <p:txBody>
          <a:bodyPr rtlCol="0"/>
          <a:lstStyle/>
          <a:p>
            <a:pPr rtl="0"/>
            <a:r>
              <a:rPr lang="fr-FR" dirty="0"/>
              <a:t>Des améliorations sont possible mais le jeu fonctionne et nous avons essayé de mettre en place plusieurs fonctionnalités.</a:t>
            </a:r>
          </a:p>
        </p:txBody>
      </p:sp>
      <p:pic>
        <p:nvPicPr>
          <p:cNvPr id="15" name="Espace réservé d’image 14" descr="Forme d’arrière-plan abstraite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6C25D-C1CF-438D-B18E-3782FDA4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15" y="295077"/>
            <a:ext cx="2211790" cy="7957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6ADD7C-058B-454E-BA9D-2244AB5B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021AE4-C097-45C8-B253-CB6F0562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fr-FR" noProof="0" smtClean="0"/>
              <a:pPr rtl="0"/>
              <a:t>2</a:t>
            </a:fld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EE0926-D560-49CA-8F1A-1346C0E9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15" y="1552105"/>
            <a:ext cx="5257800" cy="4326615"/>
          </a:xfrm>
        </p:spPr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Ecrans</a:t>
            </a:r>
          </a:p>
          <a:p>
            <a:r>
              <a:rPr lang="fr-FR" dirty="0"/>
              <a:t>Ajouts</a:t>
            </a:r>
          </a:p>
          <a:p>
            <a:r>
              <a:rPr lang="fr-FR" dirty="0"/>
              <a:t>Améliorations</a:t>
            </a:r>
          </a:p>
          <a:p>
            <a:r>
              <a:rPr lang="fr-FR" dirty="0"/>
              <a:t>Conclusion</a:t>
            </a:r>
          </a:p>
        </p:txBody>
      </p:sp>
      <p:pic>
        <p:nvPicPr>
          <p:cNvPr id="9" name="Espace réservé d’image 11" descr="Forme d’arrière-plan abstraite&#10;">
            <a:extLst>
              <a:ext uri="{FF2B5EF4-FFF2-40B4-BE49-F238E27FC236}">
                <a16:creationId xmlns:a16="http://schemas.microsoft.com/office/drawing/2014/main" id="{BD43D02A-B5AD-453D-A8DA-459899ADD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83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0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ce réservé d’image 19" descr="Forme d’arrière-plan abstraite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411243"/>
            <a:ext cx="4482996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Présentation du projet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9075" y="2492208"/>
            <a:ext cx="725409" cy="41141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rtl="0"/>
            <a:r>
              <a:rPr lang="fr-FR" sz="2400" dirty="0"/>
              <a:t>Tetris</a:t>
            </a:r>
            <a:endParaRPr lang="fr" sz="24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3189568"/>
            <a:ext cx="4657592" cy="2257189"/>
          </a:xfrm>
        </p:spPr>
        <p:txBody>
          <a:bodyPr rtlCol="0"/>
          <a:lstStyle/>
          <a:p>
            <a:pPr marL="0" indent="0" rtl="0">
              <a:lnSpc>
                <a:spcPct val="150000"/>
              </a:lnSpc>
              <a:buNone/>
            </a:pPr>
            <a:r>
              <a:rPr lang="fr-FR" dirty="0"/>
              <a:t>Nous avons décidé de construire notre propre Tetris à l’aide du langage C++. Nous avons voulu retranscrire un côté un peu rétro dans la manière d’afficher le texte et les briques.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fr-FR" dirty="0"/>
              <a:t>Toutes les fonctionnalités sont détaillées dans le fichier Word portant ce même nom.</a:t>
            </a:r>
            <a:endParaRPr lang="fr" dirty="0"/>
          </a:p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smtClean="0"/>
              <a:pPr rtl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Ecrans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243662"/>
            <a:ext cx="1262820" cy="467454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Principal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/>
              <a:t>Le jeu ne commence que si l’on appuie sur le bouton </a:t>
            </a:r>
            <a:r>
              <a:rPr lang="fr-FR" i="1" dirty="0"/>
              <a:t>start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On peut voir l’High Score dès le début.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21" name="Image 2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BC259B-BBA8-45A6-942D-668335AA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68" y="293914"/>
            <a:ext cx="5315396" cy="62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Ecrans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En jeu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/>
              <a:t>Tout en haut on peut voir notre score.</a:t>
            </a:r>
          </a:p>
          <a:p>
            <a:pPr rtl="0"/>
            <a:r>
              <a:rPr lang="fr-FR" dirty="0"/>
              <a:t>En deuxième on voit le niveau qui augmente en fonction du score.</a:t>
            </a:r>
          </a:p>
          <a:p>
            <a:pPr rtl="0"/>
            <a:r>
              <a:rPr lang="fr-FR" dirty="0"/>
              <a:t>Ensuite s’affiche les lignes que l’on a fait.</a:t>
            </a:r>
          </a:p>
          <a:p>
            <a:pPr rtl="0"/>
            <a:r>
              <a:rPr lang="fr-FR" dirty="0"/>
              <a:t>Puis on peut toujours voir le meilleur score qui a été fait.</a:t>
            </a:r>
          </a:p>
          <a:p>
            <a:pPr rtl="0"/>
            <a:r>
              <a:rPr lang="fr-FR" dirty="0"/>
              <a:t>Encore en-dessous on peut voir la prochaine pièce qui apparaîtra.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9" name="Image 8" descr="Une image contenant noir, très coloré, horloge&#10;&#10;Description générée automatiquement">
            <a:extLst>
              <a:ext uri="{FF2B5EF4-FFF2-40B4-BE49-F238E27FC236}">
                <a16:creationId xmlns:a16="http://schemas.microsoft.com/office/drawing/2014/main" id="{38FA2778-708D-4D7C-AC99-30D2F6340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34" y="228600"/>
            <a:ext cx="549689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3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Ecrans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Echap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/>
              <a:t>Avec la touche </a:t>
            </a:r>
            <a:r>
              <a:rPr lang="fr-FR" i="1" dirty="0"/>
              <a:t>Echap</a:t>
            </a:r>
            <a:r>
              <a:rPr lang="fr-FR" dirty="0"/>
              <a:t> on perd et on ne peut pas voir le tableau des scores.</a:t>
            </a:r>
          </a:p>
          <a:p>
            <a:pPr rtl="0"/>
            <a:r>
              <a:rPr lang="fr-FR" dirty="0"/>
              <a:t>Mais on peut recommencer tout de suite une nouvelle partie ou quitter avec respectivement le bouton </a:t>
            </a:r>
            <a:r>
              <a:rPr lang="fr-FR" i="1" dirty="0"/>
              <a:t>start </a:t>
            </a:r>
            <a:r>
              <a:rPr lang="fr-FR" dirty="0"/>
              <a:t>et </a:t>
            </a:r>
            <a:r>
              <a:rPr lang="fr-FR" i="1" dirty="0"/>
              <a:t>over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3" name="Image 2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FA6AEE66-8700-47FC-82E2-BE1831EA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77" y="275662"/>
            <a:ext cx="5335345" cy="62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7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Ecrans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Game Over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/>
              <a:t>Si notre score fait parti des dix meilleurs, on peut alors inscrire son nom.</a:t>
            </a:r>
          </a:p>
          <a:p>
            <a:pPr rtl="0"/>
            <a:r>
              <a:rPr lang="fr-FR" dirty="0"/>
              <a:t>Et dès que l’on a appuyé sur la touche </a:t>
            </a:r>
            <a:r>
              <a:rPr lang="fr-FR" i="1" dirty="0"/>
              <a:t>Entrée</a:t>
            </a:r>
            <a:r>
              <a:rPr lang="fr-FR" dirty="0"/>
              <a:t> les boutons </a:t>
            </a:r>
            <a:r>
              <a:rPr lang="fr-FR" i="1" dirty="0"/>
              <a:t>start</a:t>
            </a:r>
            <a:r>
              <a:rPr lang="fr-FR" dirty="0"/>
              <a:t> et </a:t>
            </a:r>
            <a:r>
              <a:rPr lang="fr-FR" i="1" dirty="0"/>
              <a:t>over</a:t>
            </a:r>
            <a:r>
              <a:rPr lang="fr-FR" dirty="0"/>
              <a:t> apparaissent et on peut soit de nouveau jouer soit quitter le jeu comme pour la touche </a:t>
            </a:r>
            <a:r>
              <a:rPr lang="fr-FR" i="1" dirty="0"/>
              <a:t>Echap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BFD56A7-E645-44BE-BE29-D2E5DE04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16" y="309183"/>
            <a:ext cx="5306680" cy="625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2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03276" y="3496474"/>
            <a:ext cx="5009495" cy="2210173"/>
          </a:xfrm>
        </p:spPr>
        <p:txBody>
          <a:bodyPr rtlCol="0">
            <a:normAutofit/>
          </a:bodyPr>
          <a:lstStyle/>
          <a:p>
            <a:r>
              <a:rPr lang="fr-FR" sz="1800" dirty="0">
                <a:solidFill>
                  <a:schemeClr val="tx1"/>
                </a:solidFill>
              </a:rPr>
              <a:t>Le bouton pause clignote pour montrer que nous sommes bien en pause avec un liseré blanc autour du bouton.</a:t>
            </a:r>
          </a:p>
          <a:p>
            <a:r>
              <a:rPr lang="fr-FR" sz="1800" dirty="0">
                <a:solidFill>
                  <a:schemeClr val="tx1"/>
                </a:solidFill>
              </a:rPr>
              <a:t>Le bouton mute permet de couper les sons en appuyant sur la touche ‘S’ puis en appuyant sur </a:t>
            </a:r>
            <a:r>
              <a:rPr lang="fr-FR" sz="1800" i="1" dirty="0">
                <a:solidFill>
                  <a:schemeClr val="tx1"/>
                </a:solidFill>
              </a:rPr>
              <a:t>Entrée</a:t>
            </a:r>
            <a:r>
              <a:rPr lang="fr-FR" sz="1800" dirty="0">
                <a:solidFill>
                  <a:schemeClr val="tx1"/>
                </a:solidFill>
              </a:rPr>
              <a:t> pour confirmer notre choix.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8</a:t>
            </a:fld>
            <a:endParaRPr lang="fr-FR" dirty="0"/>
          </a:p>
        </p:txBody>
      </p:sp>
      <p:pic>
        <p:nvPicPr>
          <p:cNvPr id="13" name="Image 12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719408B2-331E-4487-AD4A-94B94552D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063" y="799636"/>
            <a:ext cx="1727200" cy="1689100"/>
          </a:xfrm>
          <a:prstGeom prst="rect">
            <a:avLst/>
          </a:prstGeom>
        </p:spPr>
      </p:pic>
      <p:pic>
        <p:nvPicPr>
          <p:cNvPr id="15" name="Image 14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1AD2E41E-6411-4F65-B0E7-C8AFC4118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910" y="799636"/>
            <a:ext cx="1775543" cy="16884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E413265-41F7-41D5-B6DC-10179C8DE6BE}"/>
              </a:ext>
            </a:extLst>
          </p:cNvPr>
          <p:cNvSpPr txBox="1"/>
          <p:nvPr/>
        </p:nvSpPr>
        <p:spPr>
          <a:xfrm>
            <a:off x="6752249" y="2662920"/>
            <a:ext cx="1518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Bouton enfoncé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364614-4528-4497-8AD8-04619C2CCCBC}"/>
              </a:ext>
            </a:extLst>
          </p:cNvPr>
          <p:cNvSpPr txBox="1"/>
          <p:nvPr/>
        </p:nvSpPr>
        <p:spPr>
          <a:xfrm>
            <a:off x="9562231" y="2662920"/>
            <a:ext cx="1518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Bouton pas enfoncé</a:t>
            </a:r>
          </a:p>
        </p:txBody>
      </p:sp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9623E52-2F2C-4A6A-B338-D8006CB97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653" y="3811003"/>
            <a:ext cx="1774800" cy="1716418"/>
          </a:xfrm>
          <a:prstGeom prst="rect">
            <a:avLst/>
          </a:prstGeom>
        </p:spPr>
      </p:pic>
      <p:pic>
        <p:nvPicPr>
          <p:cNvPr id="22" name="Image 2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5761917-2BE4-4592-A1B0-05E5C81E0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2230" y="3811003"/>
            <a:ext cx="1774800" cy="1648029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54347CB-09A8-47AE-9238-9112A6E362D8}"/>
              </a:ext>
            </a:extLst>
          </p:cNvPr>
          <p:cNvSpPr txBox="1"/>
          <p:nvPr/>
        </p:nvSpPr>
        <p:spPr>
          <a:xfrm>
            <a:off x="6752249" y="5685218"/>
            <a:ext cx="1518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Son activé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704091-59CE-452C-A55C-F3BD7ABF62DC}"/>
              </a:ext>
            </a:extLst>
          </p:cNvPr>
          <p:cNvSpPr txBox="1"/>
          <p:nvPr/>
        </p:nvSpPr>
        <p:spPr>
          <a:xfrm>
            <a:off x="9562230" y="5685218"/>
            <a:ext cx="1518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Son désactivé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r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Améliorations</a:t>
            </a:r>
          </a:p>
        </p:txBody>
      </p:sp>
      <p:sp>
        <p:nvSpPr>
          <p:cNvPr id="68" name="Espace réservé du texte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Possible de faire dans le futur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fr-FR" dirty="0"/>
              <a:t>Difficulté</a:t>
            </a:r>
          </a:p>
        </p:txBody>
      </p:sp>
      <p:pic>
        <p:nvPicPr>
          <p:cNvPr id="7" name="Espace réservé d’image 6" descr="Icône de globe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/>
              <a:t>Il serait bien de mieux régler la difficulté car son augmentation est trop rapide à partir d’un certain level.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 rtlCol="0"/>
          <a:lstStyle/>
          <a:p>
            <a:r>
              <a:rPr lang="fr-FR" dirty="0"/>
              <a:t>Design</a:t>
            </a:r>
          </a:p>
        </p:txBody>
      </p:sp>
      <p:pic>
        <p:nvPicPr>
          <p:cNvPr id="12" name="Espace réservé d’image 11" descr="Icône de cubes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Le design pourrait être améliorer en particulier pour les boutons.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rtlCol="0"/>
          <a:lstStyle/>
          <a:p>
            <a:pPr rtl="0"/>
            <a:r>
              <a:rPr lang="fr-FR" dirty="0"/>
              <a:t>Bouton mute</a:t>
            </a:r>
          </a:p>
        </p:txBody>
      </p:sp>
      <p:pic>
        <p:nvPicPr>
          <p:cNvPr id="18" name="Espace réservé d’image 17" descr="Icône de microprocesseur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 rtlCol="0"/>
          <a:lstStyle/>
          <a:p>
            <a:pPr rtl="0"/>
            <a:r>
              <a:rPr lang="fr-FR" dirty="0"/>
              <a:t>Le bouton mute pourrait ne pas mettre en pause le jeu et directement mute celui-ci.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 rtlCol="0"/>
          <a:lstStyle/>
          <a:p>
            <a:pPr rtl="0"/>
            <a:r>
              <a:rPr lang="fr-FR" dirty="0"/>
              <a:t>Musique</a:t>
            </a:r>
          </a:p>
        </p:txBody>
      </p:sp>
      <p:pic>
        <p:nvPicPr>
          <p:cNvPr id="21" name="Espace réservé d’image 20" descr="Icône d’atome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>
            <a:normAutofit fontScale="92500"/>
          </a:bodyPr>
          <a:lstStyle/>
          <a:p>
            <a:r>
              <a:rPr lang="fr-FR" dirty="0"/>
              <a:t>On pourrait ajouter une musique en fond pendant que la partie est en cours et l’arrêter lors de la pause.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340_TF56488565" id="{2758FDD4-3FF9-4C1A-B60C-6F7ADD6794C9}" vid="{12741D58-C809-40FB-B319-0AF9339A75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Grand écran</PresentationFormat>
  <Paragraphs>69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Segoe UI Light</vt:lpstr>
      <vt:lpstr>Thème Office</vt:lpstr>
      <vt:lpstr>UF DEVELOPPEMENT LOGICIEL</vt:lpstr>
      <vt:lpstr>Sommaire</vt:lpstr>
      <vt:lpstr>Présentation du projet</vt:lpstr>
      <vt:lpstr>Ecrans</vt:lpstr>
      <vt:lpstr>Ecrans</vt:lpstr>
      <vt:lpstr>Ecrans</vt:lpstr>
      <vt:lpstr>Ecrans</vt:lpstr>
      <vt:lpstr>Ajouts</vt:lpstr>
      <vt:lpstr>Améliorations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2020-06-10T13:26:34Z</dcterms:created>
  <dcterms:modified xsi:type="dcterms:W3CDTF">2020-06-16T16:24:15Z</dcterms:modified>
</cp:coreProperties>
</file>