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c107ca53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c107ca53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175ee11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175ee11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175ee11d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f175ee11d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175ee11d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175ee11d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1b1267f5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1b1267f5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c107ca53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c107ca53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c107ca53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c107ca5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c107ca53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c107ca53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c107ca53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c107ca53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c107ca53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c107ca53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c107ca53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c107ca53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975750" y="706050"/>
            <a:ext cx="6331500" cy="1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CAPSTONE PROJECT, 2024 base on the SAKILLA DATABASE</a:t>
            </a:r>
            <a:endParaRPr sz="30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124750" y="3879750"/>
            <a:ext cx="7192500" cy="50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by Paul Ejiroghene Atakere/paulatakere@yahoo.com</a:t>
            </a:r>
            <a:endParaRPr b="1" sz="2000"/>
          </a:p>
        </p:txBody>
      </p:sp>
      <p:sp>
        <p:nvSpPr>
          <p:cNvPr id="74" name="Google Shape;74;p13"/>
          <p:cNvSpPr/>
          <p:nvPr/>
        </p:nvSpPr>
        <p:spPr>
          <a:xfrm>
            <a:off x="1124750" y="1996750"/>
            <a:ext cx="6066000" cy="8847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Analyzing Rental Patterns and </a:t>
            </a: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Customer Behaviour in the Sakilla Database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1175300" y="3096200"/>
            <a:ext cx="6015600" cy="5025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Data-Driven Approach to Business Optimization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/>
        </p:nvSpPr>
        <p:spPr>
          <a:xfrm>
            <a:off x="202200" y="738900"/>
            <a:ext cx="7127700" cy="57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Summary of insights</a:t>
            </a:r>
            <a:endParaRPr b="1" sz="2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Top-Rented Movies: Target promotions by demographic preferences.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Customer Segmentation: Focus on high-value customers with personalized marketing.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Revenue Analysis: Leverage seasonal trends for targeted campaigns.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Inventory Management: Adjust stock based on demand patterns to optimize availability.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Churn Prediction: Implement retention strategies to reduce customer attrition.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202200" y="0"/>
            <a:ext cx="739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KEY TAKEAWAYS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/>
        </p:nvSpPr>
        <p:spPr>
          <a:xfrm>
            <a:off x="0" y="0"/>
            <a:ext cx="636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ACTIONABLE INSIGHTS</a:t>
            </a:r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0" y="738900"/>
            <a:ext cx="6360600" cy="3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Concrete Recommendations</a:t>
            </a:r>
            <a:endParaRPr sz="200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Inventory Optimization: Regularly review stock levels based on rental trends to avoid overstock or stockouts.</a:t>
            </a:r>
            <a:endParaRPr sz="200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Customer Engagement: Develop personalized marketing strategies for high-value customers.</a:t>
            </a:r>
            <a:endParaRPr sz="200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Retention Strategies: Offer loyalty programs or discounts to retain low-frequency renters.</a:t>
            </a:r>
            <a:endParaRPr sz="200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/>
        </p:nvSpPr>
        <p:spPr>
          <a:xfrm>
            <a:off x="0" y="0"/>
            <a:ext cx="544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FUTURE DIRECTIONS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222475" y="738900"/>
            <a:ext cx="6818100" cy="37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Potential Next Steps</a:t>
            </a:r>
            <a:endParaRPr sz="200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Advanced Predictive Analytics: Implement machine learning models to predict future trends and customer behaviors.</a:t>
            </a:r>
            <a:endParaRPr sz="200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Expanded Data Sources: Incorporate external data sources, such as social media sentiment analysis, to gain deeper insights into customer preferences.</a:t>
            </a:r>
            <a:endParaRPr sz="200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Technology Integration: Explore integrating a recommendation system based on customer rental history to boost engagement.</a:t>
            </a:r>
            <a:endParaRPr sz="200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/>
        </p:nvSpPr>
        <p:spPr>
          <a:xfrm>
            <a:off x="340300" y="0"/>
            <a:ext cx="528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/>
          </a:p>
        </p:txBody>
      </p:sp>
      <p:sp>
        <p:nvSpPr>
          <p:cNvPr id="154" name="Google Shape;154;p25"/>
          <p:cNvSpPr txBox="1"/>
          <p:nvPr/>
        </p:nvSpPr>
        <p:spPr>
          <a:xfrm>
            <a:off x="340300" y="830500"/>
            <a:ext cx="69780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Final Thoughts</a:t>
            </a:r>
            <a:endParaRPr sz="200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Closing Summary: The insights derived from the Sakila database analysis demonstrate the power of data-driven decision-making in optimizing business operations and enhancing customer satisfaction.</a:t>
            </a:r>
            <a:endParaRPr sz="200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Call to Action: Let’s leverage these findings to drive your business forward. What will be your first step towards optimization?</a:t>
            </a:r>
            <a:endParaRPr sz="200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535775" y="2027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INTRODUCTION</a:t>
            </a:r>
            <a:endParaRPr sz="2400"/>
          </a:p>
        </p:txBody>
      </p:sp>
      <p:sp>
        <p:nvSpPr>
          <p:cNvPr id="81" name="Google Shape;81;p14"/>
          <p:cNvSpPr txBox="1"/>
          <p:nvPr>
            <p:ph idx="4294967295" type="title"/>
          </p:nvPr>
        </p:nvSpPr>
        <p:spPr>
          <a:xfrm>
            <a:off x="535775" y="872700"/>
            <a:ext cx="7944000" cy="3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Objective: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2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today’s competitive market, understanding customer behavior and optimizing operations are key to sustaining growth. This project leverages data from the Sakilla database to uncover actionable insight that can drive business </a:t>
            </a:r>
            <a:r>
              <a:rPr b="0" lang="en" sz="2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decisions.</a:t>
            </a:r>
            <a:endParaRPr b="0" sz="2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Source: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2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Sakilla Database is a standard database </a:t>
            </a:r>
            <a:r>
              <a:rPr b="0" lang="en" sz="2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provided</a:t>
            </a:r>
            <a:r>
              <a:rPr b="0" lang="en" sz="2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by AltSchool Africa for learning purposes, containing tables related to a video rental store. This presentation will </a:t>
            </a:r>
            <a:r>
              <a:rPr b="0" lang="en" sz="2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demonstrate</a:t>
            </a:r>
            <a:r>
              <a:rPr b="0" lang="en" sz="2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how this data can be utilized to optimize rental patterns, customer behaviors, and overall business performance</a:t>
            </a:r>
            <a:endParaRPr b="0" sz="2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434850" y="0"/>
            <a:ext cx="580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PROJECT GOALS</a:t>
            </a:r>
            <a:endParaRPr sz="800"/>
          </a:p>
        </p:txBody>
      </p:sp>
      <p:sp>
        <p:nvSpPr>
          <p:cNvPr id="87" name="Google Shape;87;p15"/>
          <p:cNvSpPr txBox="1"/>
          <p:nvPr/>
        </p:nvSpPr>
        <p:spPr>
          <a:xfrm>
            <a:off x="285725" y="646500"/>
            <a:ext cx="8075700" cy="4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Understanding </a:t>
            </a:r>
            <a:r>
              <a:rPr b="1" lang="en" sz="190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Rental Pattern</a:t>
            </a:r>
            <a:r>
              <a:rPr b="1" lang="en" sz="190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90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Identify which movies are rented the most and by whom</a:t>
            </a:r>
            <a:r>
              <a:rPr lang="en" sz="190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90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Customer Behavior Analysis</a:t>
            </a:r>
            <a:r>
              <a:rPr b="1" lang="en" sz="190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90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Segment customers based on rental history and payment behavior.</a:t>
            </a:r>
            <a:endParaRPr sz="190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Revenue Analysis:</a:t>
            </a:r>
            <a:endParaRPr b="1" sz="190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Evaluate revenue trends by movie genure, rating, and customer segments.</a:t>
            </a:r>
            <a:endParaRPr sz="190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Inventory Management:</a:t>
            </a:r>
            <a:endParaRPr b="1" sz="190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Optimize inventory levels by analyzing DVD availability and turover rates.</a:t>
            </a:r>
            <a:endParaRPr sz="190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Predicting Customer Churn:</a:t>
            </a:r>
            <a:endParaRPr b="1" sz="190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Identify factor leading to customer churn and predict likely churners.</a:t>
            </a:r>
            <a:endParaRPr sz="190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4294967295" type="title"/>
          </p:nvPr>
        </p:nvSpPr>
        <p:spPr>
          <a:xfrm>
            <a:off x="335450" y="290675"/>
            <a:ext cx="8482200" cy="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TOP-RENTED VIES MOVIES WITH DEMOGRAPHICS</a:t>
            </a:r>
            <a:endParaRPr sz="1800"/>
          </a:p>
        </p:txBody>
      </p:sp>
      <p:sp>
        <p:nvSpPr>
          <p:cNvPr id="93" name="Google Shape;93;p16"/>
          <p:cNvSpPr txBox="1"/>
          <p:nvPr/>
        </p:nvSpPr>
        <p:spPr>
          <a:xfrm>
            <a:off x="335450" y="833975"/>
            <a:ext cx="3677400" cy="59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Analyzing Rental Pattern by Location</a:t>
            </a:r>
            <a:r>
              <a:rPr b="1" lang="en" sz="2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b="1" sz="2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Most of the top-ranking cities are urban areas, indicating a higher concentration of rentals in metropolitan regions that span across various continents, including Europe, Asia and the Americas, showcasing a global appeal for the rental service.</a:t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975" y="1465950"/>
            <a:ext cx="4783201" cy="324972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0" y="0"/>
            <a:ext cx="813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CUSTOMER</a:t>
            </a:r>
            <a:r>
              <a:rPr b="1"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RENTAL BEHAVIOUR</a:t>
            </a:r>
            <a:endParaRPr sz="3000"/>
          </a:p>
        </p:txBody>
      </p:sp>
      <p:sp>
        <p:nvSpPr>
          <p:cNvPr id="101" name="Google Shape;101;p17"/>
          <p:cNvSpPr txBox="1"/>
          <p:nvPr/>
        </p:nvSpPr>
        <p:spPr>
          <a:xfrm>
            <a:off x="240125" y="738900"/>
            <a:ext cx="36102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Segmentations of customers</a:t>
            </a:r>
            <a:r>
              <a:rPr b="1" lang="en" sz="2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b="1" sz="2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High-value customers, though fewer in number, contribute significantly to revenue. Personalized offers and loyalty programs can further enhance their engagement.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025" y="555850"/>
            <a:ext cx="5006825" cy="425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151675" y="909450"/>
            <a:ext cx="37866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Breaking Down Revenue AnalysisBreaking Down Revenue Trend</a:t>
            </a:r>
            <a:r>
              <a:rPr b="1" lang="en" sz="2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b="1" sz="2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data indicates a sike in revenue from horror and thriller genre during halloween season, suggesting season promotions could be highly effective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0" y="0"/>
            <a:ext cx="801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REVENUE ANALYSIS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475" y="886700"/>
            <a:ext cx="5140276" cy="37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0" y="0"/>
            <a:ext cx="7696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INVENTORY MANAGEMENT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139000" y="738900"/>
            <a:ext cx="37995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Optimizing inventory level</a:t>
            </a:r>
            <a:r>
              <a:rPr b="1" lang="en" sz="2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b="1" sz="2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High turnover rates for certain genre suggest an opportunity to adjust inventory levels to meets demand, reduce stockouts and improving customer satisfaction.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900" y="891300"/>
            <a:ext cx="4612699" cy="36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265375" y="646500"/>
            <a:ext cx="35115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Predicting and preventing customer churn</a:t>
            </a:r>
            <a:r>
              <a:rPr b="1" lang="en" sz="2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b="1" sz="2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Customer who rent infrequently and have low payment histories are more likely to churn. Implementing retention strategies, such as personalized discounts or exclusive contents, can help reduce churn rates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391775" y="0"/>
            <a:ext cx="652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CHURN ANALYSIS</a:t>
            </a:r>
            <a:endParaRPr sz="3000">
              <a:solidFill>
                <a:schemeClr val="dk2"/>
              </a:solidFill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0" y="891300"/>
            <a:ext cx="5276850" cy="360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/>
        </p:nvSpPr>
        <p:spPr>
          <a:xfrm>
            <a:off x="0" y="0"/>
            <a:ext cx="756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RENTAL DURATION ANALYSIS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126375" y="738900"/>
            <a:ext cx="34890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Understanding rental duration trend</a:t>
            </a:r>
            <a:r>
              <a:rPr b="1" lang="en" sz="2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b="1" sz="2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Longer rental durations are linked with satisfaction scores, suggestion the need for flexible rental policies to enhance customer experience. 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450" y="798900"/>
            <a:ext cx="5196149" cy="36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