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4" r:id="rId2"/>
  </p:sldMasterIdLst>
  <p:notesMasterIdLst>
    <p:notesMasterId r:id="rId28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78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tJbNw7OOb9gSlgRDj6998DgWk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06889c61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06889c61c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506889c61c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efb8073f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efb8073f1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13efb8073f1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efb8073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efb8073f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3efb8073f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efb8073f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efb8073f1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3efb8073f1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07a149b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407a149bb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1407a149bb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07a149bb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07a149bb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1407a149bb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efb8073f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efb8073f1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3efb8073f1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9044e9e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9044e9e3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39044e9e3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c7801bfc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c7801bfc2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4c7801bfc2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/>
          <p:nvPr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4"/>
          <p:cNvSpPr txBox="1"/>
          <p:nvPr/>
        </p:nvSpPr>
        <p:spPr>
          <a:xfrm rot="-5400000">
            <a:off x="11838342" y="106383"/>
            <a:ext cx="255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0" i="0" u="none" strike="noStrike" cap="none">
                <a:solidFill>
                  <a:srgbClr val="BDBEBE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pic>
        <p:nvPicPr>
          <p:cNvPr id="19" name="Google Shape;19;p14"/>
          <p:cNvPicPr preferRelativeResize="0"/>
          <p:nvPr/>
        </p:nvPicPr>
        <p:blipFill rotWithShape="1">
          <a:blip r:embed="rId3">
            <a:alphaModFix/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ación">
  <p:cSld name="1_Comparació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ación">
  <p:cSld name="1_Comparació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/>
        </p:nvSpPr>
        <p:spPr>
          <a:xfrm>
            <a:off x="6231331" y="1064583"/>
            <a:ext cx="4977565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Erica López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Heidy Puerta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Juan José Suarez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Samuel Restrepo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Daniel Alejandro Guarín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1506889c61c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775" y="1441625"/>
            <a:ext cx="9230800" cy="52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13" y="1566975"/>
            <a:ext cx="11709575" cy="51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350" y="1483075"/>
            <a:ext cx="9610024" cy="52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efb8073f1_0_20"/>
          <p:cNvSpPr txBox="1"/>
          <p:nvPr/>
        </p:nvSpPr>
        <p:spPr>
          <a:xfrm>
            <a:off x="2811250" y="2821050"/>
            <a:ext cx="84336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00">
                <a:latin typeface="Calibri"/>
                <a:ea typeface="Calibri"/>
                <a:cs typeface="Calibri"/>
                <a:sym typeface="Calibri"/>
              </a:rPr>
              <a:t>Diagramas de clase</a:t>
            </a:r>
            <a:endParaRPr sz="6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13efb8073f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452" y="1437922"/>
            <a:ext cx="6393675" cy="53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13efb8073f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7803"/>
            <a:ext cx="12191998" cy="530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07a149bbc_0_0"/>
          <p:cNvSpPr txBox="1"/>
          <p:nvPr/>
        </p:nvSpPr>
        <p:spPr>
          <a:xfrm>
            <a:off x="3477750" y="2986300"/>
            <a:ext cx="52365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00" dirty="0">
                <a:latin typeface="Calibri"/>
                <a:ea typeface="Calibri"/>
                <a:cs typeface="Calibri"/>
                <a:sym typeface="Calibri"/>
              </a:rPr>
              <a:t>Modelo lógico</a:t>
            </a:r>
            <a:endParaRPr sz="67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1407a149bb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25" y="1726175"/>
            <a:ext cx="10989325" cy="45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3;g1407a149bbc_0_0">
            <a:extLst>
              <a:ext uri="{FF2B5EF4-FFF2-40B4-BE49-F238E27FC236}">
                <a16:creationId xmlns:a16="http://schemas.microsoft.com/office/drawing/2014/main" id="{08A4DF00-79B7-3A53-C871-1DCB027F88A6}"/>
              </a:ext>
            </a:extLst>
          </p:cNvPr>
          <p:cNvSpPr txBox="1"/>
          <p:nvPr/>
        </p:nvSpPr>
        <p:spPr>
          <a:xfrm>
            <a:off x="3477750" y="2986300"/>
            <a:ext cx="52365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00" dirty="0">
                <a:latin typeface="Calibri"/>
                <a:ea typeface="Calibri"/>
                <a:cs typeface="Calibri"/>
                <a:sym typeface="Calibri"/>
              </a:rPr>
              <a:t>Modelo físico</a:t>
            </a:r>
            <a:endParaRPr sz="67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9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A28E804-65D2-A900-909B-900A73C22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8" t="27452" r="9440" b="27949"/>
          <a:stretch/>
        </p:blipFill>
        <p:spPr>
          <a:xfrm>
            <a:off x="0" y="2101755"/>
            <a:ext cx="12192000" cy="36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0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efb8073f1_0_15"/>
          <p:cNvSpPr txBox="1"/>
          <p:nvPr/>
        </p:nvSpPr>
        <p:spPr>
          <a:xfrm>
            <a:off x="3471900" y="2728650"/>
            <a:ext cx="87201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900"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sz="7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D2C34A-8D03-D353-D695-5B0633935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1" t="17695" r="6471" b="13017"/>
          <a:stretch/>
        </p:blipFill>
        <p:spPr>
          <a:xfrm>
            <a:off x="-1" y="1446662"/>
            <a:ext cx="12192001" cy="529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75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3;g1407a149bbc_0_0">
            <a:extLst>
              <a:ext uri="{FF2B5EF4-FFF2-40B4-BE49-F238E27FC236}">
                <a16:creationId xmlns:a16="http://schemas.microsoft.com/office/drawing/2014/main" id="{D1712A1E-EB7D-56E3-29E9-C3F08DED6506}"/>
              </a:ext>
            </a:extLst>
          </p:cNvPr>
          <p:cNvSpPr txBox="1"/>
          <p:nvPr/>
        </p:nvSpPr>
        <p:spPr>
          <a:xfrm>
            <a:off x="3477750" y="2604163"/>
            <a:ext cx="5236500" cy="224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00" dirty="0">
                <a:latin typeface="Calibri"/>
                <a:ea typeface="Calibri"/>
                <a:cs typeface="Calibri"/>
                <a:sym typeface="Calibri"/>
              </a:rPr>
              <a:t>Diagrama de despliegue</a:t>
            </a:r>
            <a:endParaRPr sz="67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241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D3B33A-5D81-D9F9-A3B8-219F5FFC8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95" t="16899" r="23545" b="10030"/>
          <a:stretch/>
        </p:blipFill>
        <p:spPr>
          <a:xfrm>
            <a:off x="1528549" y="1419368"/>
            <a:ext cx="8639572" cy="543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36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3;g1407a149bbc_0_0">
            <a:extLst>
              <a:ext uri="{FF2B5EF4-FFF2-40B4-BE49-F238E27FC236}">
                <a16:creationId xmlns:a16="http://schemas.microsoft.com/office/drawing/2014/main" id="{BD5CCF59-8564-484E-78F9-F9FF8C91DADB}"/>
              </a:ext>
            </a:extLst>
          </p:cNvPr>
          <p:cNvSpPr txBox="1"/>
          <p:nvPr/>
        </p:nvSpPr>
        <p:spPr>
          <a:xfrm>
            <a:off x="3477750" y="2672401"/>
            <a:ext cx="5236500" cy="224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00" dirty="0">
                <a:latin typeface="Calibri"/>
                <a:ea typeface="Calibri"/>
                <a:cs typeface="Calibri"/>
                <a:sym typeface="Calibri"/>
              </a:rPr>
              <a:t>Diagrama de componentes</a:t>
            </a:r>
            <a:endParaRPr sz="67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0012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2C9F95-7CC7-AA18-D99D-033A14678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1" t="16899" r="23769" b="9631"/>
          <a:stretch/>
        </p:blipFill>
        <p:spPr>
          <a:xfrm>
            <a:off x="2446944" y="1433015"/>
            <a:ext cx="7277418" cy="542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659" y="-589"/>
            <a:ext cx="12212442" cy="685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185C50-1F79-6F95-57E3-6037B1156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51" t="21919" r="23923" b="12618"/>
          <a:stretch/>
        </p:blipFill>
        <p:spPr>
          <a:xfrm>
            <a:off x="2947916" y="1478061"/>
            <a:ext cx="5295331" cy="53799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550" y="1514900"/>
            <a:ext cx="9118301" cy="534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14c7801bfc2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779" y="1448338"/>
            <a:ext cx="10287146" cy="540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21" y="1469402"/>
            <a:ext cx="9786010" cy="538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1524" y="0"/>
            <a:ext cx="12189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50" y="1665275"/>
            <a:ext cx="11829276" cy="45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75" y="1549075"/>
            <a:ext cx="11472100" cy="50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850" y="1495350"/>
            <a:ext cx="9786375" cy="52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</Words>
  <Application>Microsoft Office PowerPoint</Application>
  <PresentationFormat>Panorámica</PresentationFormat>
  <Paragraphs>22</Paragraphs>
  <Slides>25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Tema de Office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Erika</cp:lastModifiedBy>
  <cp:revision>2</cp:revision>
  <dcterms:created xsi:type="dcterms:W3CDTF">2020-10-01T23:51:28Z</dcterms:created>
  <dcterms:modified xsi:type="dcterms:W3CDTF">2023-05-18T18:45:11Z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