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h60k6NBqzopiclSeIuzzafuODK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06889c61c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506889c61c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1506889c61c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efb8073f1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3efb8073f1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13efb8073f1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efb8073f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3efb8073f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13efb8073f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efb8073f1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3efb8073f1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13efb8073f1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07a149bb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407a149bb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1407a149bb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07a149bbc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407a149bbc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1407a149bbc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efb8073f1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3efb8073f1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13efb8073f1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9044e9e3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39044e9e3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139044e9e3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3003ec1b9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53003ec1b9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253003ec1b9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c7801bfc2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4c7801bfc2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14c7801bfc2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4"/>
          <p:cNvSpPr/>
          <p:nvPr/>
        </p:nvSpPr>
        <p:spPr>
          <a:xfrm>
            <a:off x="11750109" y="67909"/>
            <a:ext cx="365931" cy="203171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4"/>
          <p:cNvSpPr txBox="1"/>
          <p:nvPr/>
        </p:nvSpPr>
        <p:spPr>
          <a:xfrm rot="-5400000">
            <a:off x="11838342" y="106383"/>
            <a:ext cx="25519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rgbClr val="BDBEBE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14"/>
          <p:cNvPicPr preferRelativeResize="0"/>
          <p:nvPr/>
        </p:nvPicPr>
        <p:blipFill rotWithShape="1">
          <a:blip r:embed="rId3">
            <a:alphaModFix/>
          </a:blip>
          <a:srcRect b="0" l="0" r="9021" t="0"/>
          <a:stretch/>
        </p:blipFill>
        <p:spPr>
          <a:xfrm>
            <a:off x="-7214" y="1315739"/>
            <a:ext cx="4133737" cy="73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ación">
  <p:cSld name="1_Comparació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ación">
  <p:cSld name="1_Comparació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/>
        </p:nvSpPr>
        <p:spPr>
          <a:xfrm>
            <a:off x="6231331" y="1064583"/>
            <a:ext cx="4977565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Integrantes: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Erica López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Heidy Puerta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Juan José Suarez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Samuel Restrepo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Daniel Alejandro Guarín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8"/>
          <p:cNvPicPr preferRelativeResize="0"/>
          <p:nvPr/>
        </p:nvPicPr>
        <p:blipFill rotWithShape="1">
          <a:blip r:embed="rId3">
            <a:alphaModFix/>
          </a:blip>
          <a:srcRect b="16786" l="21035" r="20337" t="21633"/>
          <a:stretch/>
        </p:blipFill>
        <p:spPr>
          <a:xfrm>
            <a:off x="1762775" y="1411229"/>
            <a:ext cx="9222768" cy="54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1506889c61c_2_0"/>
          <p:cNvPicPr preferRelativeResize="0"/>
          <p:nvPr/>
        </p:nvPicPr>
        <p:blipFill rotWithShape="1">
          <a:blip r:embed="rId3">
            <a:alphaModFix/>
          </a:blip>
          <a:srcRect b="17545" l="22098" r="20976" t="23516"/>
          <a:stretch/>
        </p:blipFill>
        <p:spPr>
          <a:xfrm>
            <a:off x="1713275" y="1396350"/>
            <a:ext cx="9382812" cy="546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125" y="1438625"/>
            <a:ext cx="11331424" cy="5419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 rotWithShape="1">
          <a:blip r:embed="rId3">
            <a:alphaModFix/>
          </a:blip>
          <a:srcRect b="15281" l="22739" r="21609" t="25023"/>
          <a:stretch/>
        </p:blipFill>
        <p:spPr>
          <a:xfrm>
            <a:off x="1631313" y="1473130"/>
            <a:ext cx="8929364" cy="538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efb8073f1_0_20"/>
          <p:cNvSpPr txBox="1"/>
          <p:nvPr/>
        </p:nvSpPr>
        <p:spPr>
          <a:xfrm>
            <a:off x="2811250" y="2821050"/>
            <a:ext cx="84336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</a:pPr>
            <a:r>
              <a:rPr b="0" i="0" lang="es-ES" sz="6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Diagramas de clase</a:t>
            </a:r>
            <a:endParaRPr b="0" i="0" sz="6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g13efb8073f1_0_0"/>
          <p:cNvPicPr preferRelativeResize="0"/>
          <p:nvPr/>
        </p:nvPicPr>
        <p:blipFill rotWithShape="1">
          <a:blip r:embed="rId3">
            <a:alphaModFix/>
          </a:blip>
          <a:srcRect b="20383" l="27314" r="23993" t="26655"/>
          <a:stretch/>
        </p:blipFill>
        <p:spPr>
          <a:xfrm>
            <a:off x="2446891" y="1733266"/>
            <a:ext cx="7298218" cy="4462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g13efb8073f1_0_5"/>
          <p:cNvPicPr preferRelativeResize="0"/>
          <p:nvPr/>
        </p:nvPicPr>
        <p:blipFill rotWithShape="1">
          <a:blip r:embed="rId3">
            <a:alphaModFix/>
          </a:blip>
          <a:srcRect b="10229" l="20148" r="16268" t="11523"/>
          <a:stretch/>
        </p:blipFill>
        <p:spPr>
          <a:xfrm>
            <a:off x="2019869" y="1494430"/>
            <a:ext cx="7751928" cy="536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407a149bbc_0_0"/>
          <p:cNvSpPr txBox="1"/>
          <p:nvPr/>
        </p:nvSpPr>
        <p:spPr>
          <a:xfrm>
            <a:off x="3477750" y="2986300"/>
            <a:ext cx="52365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</a:pPr>
            <a:r>
              <a:rPr b="0" i="0" lang="es-ES" sz="6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 lógico</a:t>
            </a:r>
            <a:endParaRPr b="0" i="0" sz="6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1"/>
          <p:cNvPicPr preferRelativeResize="0"/>
          <p:nvPr/>
        </p:nvPicPr>
        <p:blipFill rotWithShape="1">
          <a:blip r:embed="rId3">
            <a:alphaModFix/>
          </a:blip>
          <a:srcRect b="14808" l="28209" r="27351" t="41387"/>
          <a:stretch/>
        </p:blipFill>
        <p:spPr>
          <a:xfrm>
            <a:off x="1988024" y="1856096"/>
            <a:ext cx="8215952" cy="4552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g1407a149bbc_0_5"/>
          <p:cNvPicPr preferRelativeResize="0"/>
          <p:nvPr/>
        </p:nvPicPr>
        <p:blipFill rotWithShape="1">
          <a:blip r:embed="rId3">
            <a:alphaModFix/>
          </a:blip>
          <a:srcRect b="12619" l="12872" r="6978" t="17894"/>
          <a:stretch/>
        </p:blipFill>
        <p:spPr>
          <a:xfrm>
            <a:off x="650543" y="1446665"/>
            <a:ext cx="10890913" cy="5308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efb8073f1_0_15"/>
          <p:cNvSpPr txBox="1"/>
          <p:nvPr/>
        </p:nvSpPr>
        <p:spPr>
          <a:xfrm>
            <a:off x="3471900" y="2728650"/>
            <a:ext cx="87201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00"/>
              <a:buFont typeface="Arial"/>
              <a:buNone/>
            </a:pPr>
            <a:r>
              <a:rPr b="0" i="0" lang="es-ES" sz="7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Casos de uso</a:t>
            </a:r>
            <a:endParaRPr b="0" i="0" sz="7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/>
        </p:nvSpPr>
        <p:spPr>
          <a:xfrm>
            <a:off x="3477750" y="2986300"/>
            <a:ext cx="52365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</a:pPr>
            <a:r>
              <a:rPr b="0" i="0" lang="es-ES" sz="6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 físico</a:t>
            </a:r>
            <a:endParaRPr b="0" i="0" sz="6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3"/>
          <p:cNvPicPr preferRelativeResize="0"/>
          <p:nvPr/>
        </p:nvPicPr>
        <p:blipFill rotWithShape="1">
          <a:blip r:embed="rId3">
            <a:alphaModFix/>
          </a:blip>
          <a:srcRect b="30935" l="20597" r="20521" t="41190"/>
          <a:stretch/>
        </p:blipFill>
        <p:spPr>
          <a:xfrm>
            <a:off x="147913" y="2497539"/>
            <a:ext cx="11896173" cy="3166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4"/>
          <p:cNvPicPr preferRelativeResize="0"/>
          <p:nvPr/>
        </p:nvPicPr>
        <p:blipFill rotWithShape="1">
          <a:blip r:embed="rId3">
            <a:alphaModFix/>
          </a:blip>
          <a:srcRect b="10626" l="0" r="1492" t="16700"/>
          <a:stretch/>
        </p:blipFill>
        <p:spPr>
          <a:xfrm>
            <a:off x="0" y="1733266"/>
            <a:ext cx="12010030" cy="4981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3477750" y="2672401"/>
            <a:ext cx="5236500" cy="2246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</a:pPr>
            <a:r>
              <a:rPr b="0" i="0" lang="es-ES" sz="6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Diagrama de componentes</a:t>
            </a:r>
            <a:endParaRPr b="0" i="0" sz="6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8"/>
          <p:cNvPicPr preferRelativeResize="0"/>
          <p:nvPr/>
        </p:nvPicPr>
        <p:blipFill rotWithShape="1">
          <a:blip r:embed="rId3">
            <a:alphaModFix/>
          </a:blip>
          <a:srcRect b="20185" l="22052" r="21977" t="24465"/>
          <a:stretch/>
        </p:blipFill>
        <p:spPr>
          <a:xfrm>
            <a:off x="1310184" y="1665027"/>
            <a:ext cx="9103058" cy="50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/>
        </p:nvSpPr>
        <p:spPr>
          <a:xfrm>
            <a:off x="3477750" y="2604163"/>
            <a:ext cx="5236500" cy="2246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</a:pPr>
            <a:r>
              <a:rPr b="0" i="0" lang="es-ES" sz="6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Diagrama de despliegue</a:t>
            </a:r>
            <a:endParaRPr b="0" i="0" sz="6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6"/>
          <p:cNvPicPr preferRelativeResize="0"/>
          <p:nvPr/>
        </p:nvPicPr>
        <p:blipFill rotWithShape="1">
          <a:blip r:embed="rId3">
            <a:alphaModFix/>
          </a:blip>
          <a:srcRect b="10030" l="11195" r="23545" t="16899"/>
          <a:stretch/>
        </p:blipFill>
        <p:spPr>
          <a:xfrm>
            <a:off x="1528549" y="1419368"/>
            <a:ext cx="8639572" cy="5438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659" y="-589"/>
            <a:ext cx="12212442" cy="6859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139044e9e3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8525" y="1453600"/>
            <a:ext cx="3599250" cy="54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253003ec1b9_0_8"/>
          <p:cNvPicPr preferRelativeResize="0"/>
          <p:nvPr/>
        </p:nvPicPr>
        <p:blipFill rotWithShape="1">
          <a:blip r:embed="rId3">
            <a:alphaModFix/>
          </a:blip>
          <a:srcRect b="18305" l="22739" r="21609" t="23894"/>
          <a:stretch/>
        </p:blipFill>
        <p:spPr>
          <a:xfrm>
            <a:off x="1713275" y="1414600"/>
            <a:ext cx="9321403" cy="54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14c7801bfc2_2_0"/>
          <p:cNvPicPr preferRelativeResize="0"/>
          <p:nvPr/>
        </p:nvPicPr>
        <p:blipFill rotWithShape="1">
          <a:blip r:embed="rId3">
            <a:alphaModFix/>
          </a:blip>
          <a:srcRect b="16795" l="22735" r="21826" t="23133"/>
          <a:stretch/>
        </p:blipFill>
        <p:spPr>
          <a:xfrm>
            <a:off x="1614038" y="1397200"/>
            <a:ext cx="8963917" cy="546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 b="10746" l="21461" r="20123" t="22004"/>
          <a:stretch/>
        </p:blipFill>
        <p:spPr>
          <a:xfrm>
            <a:off x="1998525" y="1396350"/>
            <a:ext cx="8437915" cy="546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0"/>
          <p:cNvPicPr preferRelativeResize="0"/>
          <p:nvPr/>
        </p:nvPicPr>
        <p:blipFill rotWithShape="1">
          <a:blip r:embed="rId3">
            <a:alphaModFix/>
          </a:blip>
          <a:srcRect b="11499" l="21247" r="19911" t="23896"/>
          <a:stretch/>
        </p:blipFill>
        <p:spPr>
          <a:xfrm>
            <a:off x="2109375" y="1445875"/>
            <a:ext cx="8767039" cy="54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/>
          <p:nvPr/>
        </p:nvSpPr>
        <p:spPr>
          <a:xfrm>
            <a:off x="1524" y="0"/>
            <a:ext cx="12189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6"/>
          <p:cNvPicPr preferRelativeResize="0"/>
          <p:nvPr/>
        </p:nvPicPr>
        <p:blipFill rotWithShape="1">
          <a:blip r:embed="rId3">
            <a:alphaModFix/>
          </a:blip>
          <a:srcRect b="13917" l="23187" r="23607" t="29734"/>
          <a:stretch/>
        </p:blipFill>
        <p:spPr>
          <a:xfrm>
            <a:off x="1638975" y="1396350"/>
            <a:ext cx="9172806" cy="546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375" y="1568725"/>
            <a:ext cx="10972800" cy="5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2020-10-01T23:51:28Z</dcterms:created>
  <dc:creator>Jorge Enrique Pedraza Sanchez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