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49747" y="1199376"/>
            <a:ext cx="6588505" cy="137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9646" y="1786844"/>
            <a:ext cx="14968707" cy="694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3C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1062" y="1684662"/>
            <a:ext cx="12104370" cy="6927850"/>
          </a:xfrm>
          <a:custGeom>
            <a:avLst/>
            <a:gdLst/>
            <a:ahLst/>
            <a:cxnLst/>
            <a:rect l="l" t="t" r="r" b="b"/>
            <a:pathLst>
              <a:path w="12104369" h="6927850">
                <a:moveTo>
                  <a:pt x="0" y="0"/>
                </a:moveTo>
                <a:lnTo>
                  <a:pt x="12103974" y="0"/>
                </a:lnTo>
                <a:lnTo>
                  <a:pt x="12103974" y="6927854"/>
                </a:lnTo>
                <a:lnTo>
                  <a:pt x="0" y="69278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6265" y="5138135"/>
            <a:ext cx="6092825" cy="1149350"/>
          </a:xfrm>
          <a:prstGeom prst="rect">
            <a:avLst/>
          </a:prstGeom>
          <a:solidFill>
            <a:srgbClr val="E9A80C"/>
          </a:solidFill>
        </p:spPr>
        <p:txBody>
          <a:bodyPr vert="horz" wrap="square" lIns="0" tIns="188595" rIns="0" bIns="0" rtlCol="0">
            <a:spAutoFit/>
          </a:bodyPr>
          <a:lstStyle/>
          <a:p>
            <a:pPr marL="2619375" marR="344805" indent="-2345690">
              <a:lnSpc>
                <a:spcPct val="114599"/>
              </a:lnSpc>
              <a:spcBef>
                <a:spcPts val="1485"/>
              </a:spcBef>
            </a:pPr>
            <a:r>
              <a:rPr sz="2400" b="1" spc="145" dirty="0">
                <a:latin typeface="Roboto"/>
                <a:cs typeface="Roboto"/>
              </a:rPr>
              <a:t>"Experience</a:t>
            </a:r>
            <a:r>
              <a:rPr sz="2400" b="1" spc="315" dirty="0">
                <a:latin typeface="Roboto"/>
                <a:cs typeface="Roboto"/>
              </a:rPr>
              <a:t> </a:t>
            </a:r>
            <a:r>
              <a:rPr sz="2400" b="1" spc="135" dirty="0">
                <a:latin typeface="Roboto"/>
                <a:cs typeface="Roboto"/>
              </a:rPr>
              <a:t>fine</a:t>
            </a:r>
            <a:r>
              <a:rPr sz="2400" b="1" spc="315" dirty="0">
                <a:latin typeface="Roboto"/>
                <a:cs typeface="Roboto"/>
              </a:rPr>
              <a:t> </a:t>
            </a:r>
            <a:r>
              <a:rPr sz="2400" b="1" spc="130" dirty="0">
                <a:latin typeface="Roboto"/>
                <a:cs typeface="Roboto"/>
              </a:rPr>
              <a:t>dining</a:t>
            </a:r>
            <a:r>
              <a:rPr sz="2400" b="1" spc="315" dirty="0">
                <a:latin typeface="Roboto"/>
                <a:cs typeface="Roboto"/>
              </a:rPr>
              <a:t> </a:t>
            </a:r>
            <a:r>
              <a:rPr sz="2400" b="1" spc="130" dirty="0">
                <a:latin typeface="Roboto"/>
                <a:cs typeface="Roboto"/>
              </a:rPr>
              <a:t>without</a:t>
            </a:r>
            <a:r>
              <a:rPr sz="2400" b="1" spc="320" dirty="0">
                <a:latin typeface="Roboto"/>
                <a:cs typeface="Roboto"/>
              </a:rPr>
              <a:t> </a:t>
            </a:r>
            <a:r>
              <a:rPr sz="2400" b="1" spc="110" dirty="0">
                <a:latin typeface="Roboto"/>
                <a:cs typeface="Roboto"/>
              </a:rPr>
              <a:t>the </a:t>
            </a:r>
            <a:r>
              <a:rPr sz="2400" b="1" spc="-585" dirty="0">
                <a:latin typeface="Roboto"/>
                <a:cs typeface="Roboto"/>
              </a:rPr>
              <a:t> </a:t>
            </a:r>
            <a:r>
              <a:rPr sz="2400" b="1" spc="90" dirty="0">
                <a:latin typeface="Roboto"/>
                <a:cs typeface="Roboto"/>
              </a:rPr>
              <a:t>fuss"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7820" y="6731507"/>
            <a:ext cx="3172460" cy="1635125"/>
          </a:xfrm>
          <a:custGeom>
            <a:avLst/>
            <a:gdLst/>
            <a:ahLst/>
            <a:cxnLst/>
            <a:rect l="l" t="t" r="r" b="b"/>
            <a:pathLst>
              <a:path w="3172459" h="1635125">
                <a:moveTo>
                  <a:pt x="689381" y="1205941"/>
                </a:moveTo>
                <a:lnTo>
                  <a:pt x="370713" y="1178217"/>
                </a:lnTo>
                <a:lnTo>
                  <a:pt x="323316" y="1161846"/>
                </a:lnTo>
                <a:lnTo>
                  <a:pt x="310248" y="1151966"/>
                </a:lnTo>
                <a:lnTo>
                  <a:pt x="242595" y="1151966"/>
                </a:lnTo>
                <a:lnTo>
                  <a:pt x="231965" y="1154137"/>
                </a:lnTo>
                <a:lnTo>
                  <a:pt x="223304" y="1160018"/>
                </a:lnTo>
                <a:lnTo>
                  <a:pt x="217474" y="1168679"/>
                </a:lnTo>
                <a:lnTo>
                  <a:pt x="215341" y="1179207"/>
                </a:lnTo>
                <a:lnTo>
                  <a:pt x="215341" y="1200988"/>
                </a:lnTo>
                <a:lnTo>
                  <a:pt x="217474" y="1211618"/>
                </a:lnTo>
                <a:lnTo>
                  <a:pt x="223304" y="1220266"/>
                </a:lnTo>
                <a:lnTo>
                  <a:pt x="231965" y="1226096"/>
                </a:lnTo>
                <a:lnTo>
                  <a:pt x="242595" y="1228217"/>
                </a:lnTo>
                <a:lnTo>
                  <a:pt x="433400" y="1228217"/>
                </a:lnTo>
                <a:lnTo>
                  <a:pt x="433400" y="1574330"/>
                </a:lnTo>
                <a:lnTo>
                  <a:pt x="380377" y="1574330"/>
                </a:lnTo>
                <a:lnTo>
                  <a:pt x="362229" y="1577975"/>
                </a:lnTo>
                <a:lnTo>
                  <a:pt x="347421" y="1587919"/>
                </a:lnTo>
                <a:lnTo>
                  <a:pt x="337439" y="1602638"/>
                </a:lnTo>
                <a:lnTo>
                  <a:pt x="333794" y="1620634"/>
                </a:lnTo>
                <a:lnTo>
                  <a:pt x="592493" y="1620634"/>
                </a:lnTo>
                <a:lnTo>
                  <a:pt x="588835" y="1602638"/>
                </a:lnTo>
                <a:lnTo>
                  <a:pt x="578891" y="1587919"/>
                </a:lnTo>
                <a:lnTo>
                  <a:pt x="564159" y="1577975"/>
                </a:lnTo>
                <a:lnTo>
                  <a:pt x="546150" y="1574330"/>
                </a:lnTo>
                <a:lnTo>
                  <a:pt x="493128" y="1574330"/>
                </a:lnTo>
                <a:lnTo>
                  <a:pt x="493128" y="1228217"/>
                </a:lnTo>
                <a:lnTo>
                  <a:pt x="684669" y="1228217"/>
                </a:lnTo>
                <a:lnTo>
                  <a:pt x="686650" y="1227721"/>
                </a:lnTo>
                <a:lnTo>
                  <a:pt x="689381" y="1205941"/>
                </a:lnTo>
                <a:close/>
              </a:path>
              <a:path w="3172459" h="1635125">
                <a:moveTo>
                  <a:pt x="754545" y="192620"/>
                </a:moveTo>
                <a:lnTo>
                  <a:pt x="749439" y="148501"/>
                </a:lnTo>
                <a:lnTo>
                  <a:pt x="734872" y="107988"/>
                </a:lnTo>
                <a:lnTo>
                  <a:pt x="712050" y="72212"/>
                </a:lnTo>
                <a:lnTo>
                  <a:pt x="682117" y="42367"/>
                </a:lnTo>
                <a:lnTo>
                  <a:pt x="646277" y="19608"/>
                </a:lnTo>
                <a:lnTo>
                  <a:pt x="605675" y="5092"/>
                </a:lnTo>
                <a:lnTo>
                  <a:pt x="561517" y="0"/>
                </a:lnTo>
                <a:lnTo>
                  <a:pt x="517359" y="5092"/>
                </a:lnTo>
                <a:lnTo>
                  <a:pt x="476808" y="19608"/>
                </a:lnTo>
                <a:lnTo>
                  <a:pt x="441007" y="42367"/>
                </a:lnTo>
                <a:lnTo>
                  <a:pt x="411137" y="72212"/>
                </a:lnTo>
                <a:lnTo>
                  <a:pt x="388353" y="107988"/>
                </a:lnTo>
                <a:lnTo>
                  <a:pt x="373824" y="148501"/>
                </a:lnTo>
                <a:lnTo>
                  <a:pt x="368731" y="192620"/>
                </a:lnTo>
                <a:lnTo>
                  <a:pt x="373824" y="236740"/>
                </a:lnTo>
                <a:lnTo>
                  <a:pt x="388353" y="277304"/>
                </a:lnTo>
                <a:lnTo>
                  <a:pt x="411137" y="313118"/>
                </a:lnTo>
                <a:lnTo>
                  <a:pt x="441007" y="343014"/>
                </a:lnTo>
                <a:lnTo>
                  <a:pt x="476808" y="365823"/>
                </a:lnTo>
                <a:lnTo>
                  <a:pt x="517359" y="380365"/>
                </a:lnTo>
                <a:lnTo>
                  <a:pt x="561517" y="385483"/>
                </a:lnTo>
                <a:lnTo>
                  <a:pt x="605675" y="380365"/>
                </a:lnTo>
                <a:lnTo>
                  <a:pt x="646277" y="365823"/>
                </a:lnTo>
                <a:lnTo>
                  <a:pt x="682117" y="343014"/>
                </a:lnTo>
                <a:lnTo>
                  <a:pt x="712050" y="313118"/>
                </a:lnTo>
                <a:lnTo>
                  <a:pt x="734872" y="277304"/>
                </a:lnTo>
                <a:lnTo>
                  <a:pt x="749439" y="236740"/>
                </a:lnTo>
                <a:lnTo>
                  <a:pt x="754545" y="192620"/>
                </a:lnTo>
                <a:close/>
              </a:path>
              <a:path w="3172459" h="1635125">
                <a:moveTo>
                  <a:pt x="1185773" y="1547825"/>
                </a:moveTo>
                <a:lnTo>
                  <a:pt x="1023912" y="1097749"/>
                </a:lnTo>
                <a:lnTo>
                  <a:pt x="994105" y="1057579"/>
                </a:lnTo>
                <a:lnTo>
                  <a:pt x="947585" y="1039317"/>
                </a:lnTo>
                <a:lnTo>
                  <a:pt x="881913" y="1032891"/>
                </a:lnTo>
                <a:lnTo>
                  <a:pt x="891336" y="1042289"/>
                </a:lnTo>
                <a:lnTo>
                  <a:pt x="903058" y="1060259"/>
                </a:lnTo>
                <a:lnTo>
                  <a:pt x="910945" y="1079957"/>
                </a:lnTo>
                <a:lnTo>
                  <a:pt x="914793" y="1100823"/>
                </a:lnTo>
                <a:lnTo>
                  <a:pt x="914387" y="1122260"/>
                </a:lnTo>
                <a:lnTo>
                  <a:pt x="896048" y="1273276"/>
                </a:lnTo>
                <a:lnTo>
                  <a:pt x="1010031" y="1576070"/>
                </a:lnTo>
                <a:lnTo>
                  <a:pt x="1024013" y="1600631"/>
                </a:lnTo>
                <a:lnTo>
                  <a:pt x="1043978" y="1619173"/>
                </a:lnTo>
                <a:lnTo>
                  <a:pt x="1068222" y="1630895"/>
                </a:lnTo>
                <a:lnTo>
                  <a:pt x="1095032" y="1634985"/>
                </a:lnTo>
                <a:lnTo>
                  <a:pt x="1111097" y="1633499"/>
                </a:lnTo>
                <a:lnTo>
                  <a:pt x="1126998" y="1629041"/>
                </a:lnTo>
                <a:lnTo>
                  <a:pt x="1157617" y="1609991"/>
                </a:lnTo>
                <a:lnTo>
                  <a:pt x="1177759" y="1581670"/>
                </a:lnTo>
                <a:lnTo>
                  <a:pt x="1185773" y="1547825"/>
                </a:lnTo>
                <a:close/>
              </a:path>
              <a:path w="3172459" h="1635125">
                <a:moveTo>
                  <a:pt x="2128837" y="1032891"/>
                </a:moveTo>
                <a:lnTo>
                  <a:pt x="2063178" y="1039317"/>
                </a:lnTo>
                <a:lnTo>
                  <a:pt x="2016747" y="1057579"/>
                </a:lnTo>
                <a:lnTo>
                  <a:pt x="1986851" y="1097749"/>
                </a:lnTo>
                <a:lnTo>
                  <a:pt x="1830743" y="1512189"/>
                </a:lnTo>
                <a:lnTo>
                  <a:pt x="1825015" y="1547825"/>
                </a:lnTo>
                <a:lnTo>
                  <a:pt x="1833092" y="1581670"/>
                </a:lnTo>
                <a:lnTo>
                  <a:pt x="1853247" y="1609991"/>
                </a:lnTo>
                <a:lnTo>
                  <a:pt x="1883765" y="1629041"/>
                </a:lnTo>
                <a:lnTo>
                  <a:pt x="1899666" y="1633499"/>
                </a:lnTo>
                <a:lnTo>
                  <a:pt x="1915731" y="1634985"/>
                </a:lnTo>
                <a:lnTo>
                  <a:pt x="1942566" y="1630895"/>
                </a:lnTo>
                <a:lnTo>
                  <a:pt x="1986864" y="1600631"/>
                </a:lnTo>
                <a:lnTo>
                  <a:pt x="2114715" y="1273276"/>
                </a:lnTo>
                <a:lnTo>
                  <a:pt x="2096376" y="1122260"/>
                </a:lnTo>
                <a:lnTo>
                  <a:pt x="2095969" y="1100823"/>
                </a:lnTo>
                <a:lnTo>
                  <a:pt x="2099818" y="1079957"/>
                </a:lnTo>
                <a:lnTo>
                  <a:pt x="2107704" y="1060259"/>
                </a:lnTo>
                <a:lnTo>
                  <a:pt x="2119426" y="1042289"/>
                </a:lnTo>
                <a:lnTo>
                  <a:pt x="2128837" y="1032891"/>
                </a:lnTo>
                <a:close/>
              </a:path>
              <a:path w="3172459" h="1635125">
                <a:moveTo>
                  <a:pt x="2304288" y="910094"/>
                </a:moveTo>
                <a:lnTo>
                  <a:pt x="2288921" y="869353"/>
                </a:lnTo>
                <a:lnTo>
                  <a:pt x="2278265" y="859586"/>
                </a:lnTo>
                <a:lnTo>
                  <a:pt x="2263698" y="877049"/>
                </a:lnTo>
                <a:lnTo>
                  <a:pt x="2245550" y="890130"/>
                </a:lnTo>
                <a:lnTo>
                  <a:pt x="2224811" y="898334"/>
                </a:lnTo>
                <a:lnTo>
                  <a:pt x="2202434" y="901179"/>
                </a:lnTo>
                <a:lnTo>
                  <a:pt x="2194598" y="900849"/>
                </a:lnTo>
                <a:lnTo>
                  <a:pt x="2186736" y="899820"/>
                </a:lnTo>
                <a:lnTo>
                  <a:pt x="2178913" y="898042"/>
                </a:lnTo>
                <a:lnTo>
                  <a:pt x="2171217" y="895477"/>
                </a:lnTo>
                <a:lnTo>
                  <a:pt x="2039391" y="847204"/>
                </a:lnTo>
                <a:lnTo>
                  <a:pt x="905459" y="847204"/>
                </a:lnTo>
                <a:lnTo>
                  <a:pt x="1149299" y="758075"/>
                </a:lnTo>
                <a:lnTo>
                  <a:pt x="1175308" y="740498"/>
                </a:lnTo>
                <a:lnTo>
                  <a:pt x="1182255" y="744956"/>
                </a:lnTo>
                <a:lnTo>
                  <a:pt x="1190180" y="747674"/>
                </a:lnTo>
                <a:lnTo>
                  <a:pt x="1198600" y="748423"/>
                </a:lnTo>
                <a:lnTo>
                  <a:pt x="1200099" y="748423"/>
                </a:lnTo>
                <a:lnTo>
                  <a:pt x="1201585" y="748919"/>
                </a:lnTo>
                <a:lnTo>
                  <a:pt x="1212481" y="748919"/>
                </a:lnTo>
                <a:lnTo>
                  <a:pt x="1212481" y="763282"/>
                </a:lnTo>
                <a:lnTo>
                  <a:pt x="1216748" y="784237"/>
                </a:lnTo>
                <a:lnTo>
                  <a:pt x="1228369" y="801408"/>
                </a:lnTo>
                <a:lnTo>
                  <a:pt x="1245616" y="812990"/>
                </a:lnTo>
                <a:lnTo>
                  <a:pt x="1266748" y="817245"/>
                </a:lnTo>
                <a:lnTo>
                  <a:pt x="1347279" y="817245"/>
                </a:lnTo>
                <a:lnTo>
                  <a:pt x="1368374" y="812990"/>
                </a:lnTo>
                <a:lnTo>
                  <a:pt x="1385544" y="801408"/>
                </a:lnTo>
                <a:lnTo>
                  <a:pt x="1397076" y="784237"/>
                </a:lnTo>
                <a:lnTo>
                  <a:pt x="1401305" y="763282"/>
                </a:lnTo>
                <a:lnTo>
                  <a:pt x="1401305" y="740498"/>
                </a:lnTo>
                <a:lnTo>
                  <a:pt x="1401305" y="726135"/>
                </a:lnTo>
                <a:lnTo>
                  <a:pt x="1401305" y="637514"/>
                </a:lnTo>
                <a:lnTo>
                  <a:pt x="1401305" y="632561"/>
                </a:lnTo>
                <a:lnTo>
                  <a:pt x="1401305" y="581558"/>
                </a:lnTo>
                <a:lnTo>
                  <a:pt x="1397584" y="577837"/>
                </a:lnTo>
                <a:lnTo>
                  <a:pt x="1216444" y="577837"/>
                </a:lnTo>
                <a:lnTo>
                  <a:pt x="1212481" y="581558"/>
                </a:lnTo>
                <a:lnTo>
                  <a:pt x="1212481" y="614984"/>
                </a:lnTo>
                <a:lnTo>
                  <a:pt x="1210754" y="614984"/>
                </a:lnTo>
                <a:lnTo>
                  <a:pt x="1210754" y="637514"/>
                </a:lnTo>
                <a:lnTo>
                  <a:pt x="1210754" y="726135"/>
                </a:lnTo>
                <a:lnTo>
                  <a:pt x="1197610" y="726135"/>
                </a:lnTo>
                <a:lnTo>
                  <a:pt x="1192657" y="724154"/>
                </a:lnTo>
                <a:lnTo>
                  <a:pt x="1188199" y="721436"/>
                </a:lnTo>
                <a:lnTo>
                  <a:pt x="1192161" y="709371"/>
                </a:lnTo>
                <a:lnTo>
                  <a:pt x="1193901" y="696734"/>
                </a:lnTo>
                <a:lnTo>
                  <a:pt x="1183487" y="658025"/>
                </a:lnTo>
                <a:lnTo>
                  <a:pt x="1174813" y="647166"/>
                </a:lnTo>
                <a:lnTo>
                  <a:pt x="1174813" y="639737"/>
                </a:lnTo>
                <a:lnTo>
                  <a:pt x="1177048" y="637514"/>
                </a:lnTo>
                <a:lnTo>
                  <a:pt x="1210754" y="637514"/>
                </a:lnTo>
                <a:lnTo>
                  <a:pt x="1210754" y="614984"/>
                </a:lnTo>
                <a:lnTo>
                  <a:pt x="1177048" y="614984"/>
                </a:lnTo>
                <a:lnTo>
                  <a:pt x="1174572" y="615721"/>
                </a:lnTo>
                <a:lnTo>
                  <a:pt x="1171841" y="616470"/>
                </a:lnTo>
                <a:lnTo>
                  <a:pt x="1163916" y="618934"/>
                </a:lnTo>
                <a:lnTo>
                  <a:pt x="1157224" y="624636"/>
                </a:lnTo>
                <a:lnTo>
                  <a:pt x="1154252" y="632561"/>
                </a:lnTo>
                <a:lnTo>
                  <a:pt x="1141945" y="628167"/>
                </a:lnTo>
                <a:lnTo>
                  <a:pt x="1129004" y="626249"/>
                </a:lnTo>
                <a:lnTo>
                  <a:pt x="1115745" y="626922"/>
                </a:lnTo>
                <a:lnTo>
                  <a:pt x="1102461" y="630326"/>
                </a:lnTo>
                <a:lnTo>
                  <a:pt x="840790" y="726135"/>
                </a:lnTo>
                <a:lnTo>
                  <a:pt x="830935" y="707567"/>
                </a:lnTo>
                <a:lnTo>
                  <a:pt x="764730" y="582790"/>
                </a:lnTo>
                <a:lnTo>
                  <a:pt x="701027" y="462724"/>
                </a:lnTo>
                <a:lnTo>
                  <a:pt x="688975" y="446392"/>
                </a:lnTo>
                <a:lnTo>
                  <a:pt x="673239" y="434619"/>
                </a:lnTo>
                <a:lnTo>
                  <a:pt x="655408" y="427482"/>
                </a:lnTo>
                <a:lnTo>
                  <a:pt x="637095" y="425094"/>
                </a:lnTo>
                <a:lnTo>
                  <a:pt x="330809" y="425094"/>
                </a:lnTo>
                <a:lnTo>
                  <a:pt x="42125" y="537730"/>
                </a:lnTo>
                <a:lnTo>
                  <a:pt x="41389" y="537984"/>
                </a:lnTo>
                <a:lnTo>
                  <a:pt x="39903" y="538975"/>
                </a:lnTo>
                <a:lnTo>
                  <a:pt x="33451" y="541947"/>
                </a:lnTo>
                <a:lnTo>
                  <a:pt x="28257" y="545414"/>
                </a:lnTo>
                <a:lnTo>
                  <a:pt x="24041" y="549122"/>
                </a:lnTo>
                <a:lnTo>
                  <a:pt x="22796" y="550113"/>
                </a:lnTo>
                <a:lnTo>
                  <a:pt x="21310" y="551103"/>
                </a:lnTo>
                <a:lnTo>
                  <a:pt x="20320" y="552348"/>
                </a:lnTo>
                <a:lnTo>
                  <a:pt x="17843" y="554812"/>
                </a:lnTo>
                <a:lnTo>
                  <a:pt x="13385" y="560260"/>
                </a:lnTo>
                <a:lnTo>
                  <a:pt x="12890" y="561251"/>
                </a:lnTo>
                <a:lnTo>
                  <a:pt x="12141" y="562000"/>
                </a:lnTo>
                <a:lnTo>
                  <a:pt x="2730" y="582549"/>
                </a:lnTo>
                <a:lnTo>
                  <a:pt x="1244" y="587006"/>
                </a:lnTo>
                <a:lnTo>
                  <a:pt x="990" y="588733"/>
                </a:lnTo>
                <a:lnTo>
                  <a:pt x="990" y="590473"/>
                </a:lnTo>
                <a:lnTo>
                  <a:pt x="749" y="592201"/>
                </a:lnTo>
                <a:lnTo>
                  <a:pt x="254" y="596900"/>
                </a:lnTo>
                <a:lnTo>
                  <a:pt x="0" y="601853"/>
                </a:lnTo>
                <a:lnTo>
                  <a:pt x="749" y="608787"/>
                </a:lnTo>
                <a:lnTo>
                  <a:pt x="749" y="611022"/>
                </a:lnTo>
                <a:lnTo>
                  <a:pt x="990" y="613003"/>
                </a:lnTo>
                <a:lnTo>
                  <a:pt x="1244" y="614235"/>
                </a:lnTo>
                <a:lnTo>
                  <a:pt x="2235" y="616712"/>
                </a:lnTo>
                <a:lnTo>
                  <a:pt x="3721" y="623150"/>
                </a:lnTo>
                <a:lnTo>
                  <a:pt x="4953" y="626364"/>
                </a:lnTo>
                <a:lnTo>
                  <a:pt x="5702" y="627354"/>
                </a:lnTo>
                <a:lnTo>
                  <a:pt x="7937" y="632561"/>
                </a:lnTo>
                <a:lnTo>
                  <a:pt x="10909" y="637260"/>
                </a:lnTo>
                <a:lnTo>
                  <a:pt x="14376" y="641959"/>
                </a:lnTo>
                <a:lnTo>
                  <a:pt x="15367" y="643204"/>
                </a:lnTo>
                <a:lnTo>
                  <a:pt x="16116" y="644436"/>
                </a:lnTo>
                <a:lnTo>
                  <a:pt x="18097" y="646417"/>
                </a:lnTo>
                <a:lnTo>
                  <a:pt x="18592" y="647407"/>
                </a:lnTo>
                <a:lnTo>
                  <a:pt x="19329" y="648398"/>
                </a:lnTo>
                <a:lnTo>
                  <a:pt x="278523" y="911821"/>
                </a:lnTo>
                <a:lnTo>
                  <a:pt x="313969" y="930871"/>
                </a:lnTo>
                <a:lnTo>
                  <a:pt x="327101" y="932129"/>
                </a:lnTo>
                <a:lnTo>
                  <a:pt x="339902" y="930910"/>
                </a:lnTo>
                <a:lnTo>
                  <a:pt x="374675" y="912812"/>
                </a:lnTo>
                <a:lnTo>
                  <a:pt x="395147" y="864755"/>
                </a:lnTo>
                <a:lnTo>
                  <a:pt x="390385" y="839114"/>
                </a:lnTo>
                <a:lnTo>
                  <a:pt x="375666" y="816508"/>
                </a:lnTo>
                <a:lnTo>
                  <a:pt x="187591" y="625132"/>
                </a:lnTo>
                <a:lnTo>
                  <a:pt x="291172" y="582790"/>
                </a:lnTo>
                <a:lnTo>
                  <a:pt x="291172" y="698169"/>
                </a:lnTo>
                <a:lnTo>
                  <a:pt x="391769" y="800658"/>
                </a:lnTo>
                <a:lnTo>
                  <a:pt x="411480" y="830795"/>
                </a:lnTo>
                <a:lnTo>
                  <a:pt x="410933" y="899045"/>
                </a:lnTo>
                <a:lnTo>
                  <a:pt x="376504" y="940282"/>
                </a:lnTo>
                <a:lnTo>
                  <a:pt x="327101" y="954900"/>
                </a:lnTo>
                <a:lnTo>
                  <a:pt x="317855" y="954392"/>
                </a:lnTo>
                <a:lnTo>
                  <a:pt x="308762" y="952919"/>
                </a:lnTo>
                <a:lnTo>
                  <a:pt x="299847" y="950518"/>
                </a:lnTo>
                <a:lnTo>
                  <a:pt x="291172" y="947229"/>
                </a:lnTo>
                <a:lnTo>
                  <a:pt x="291071" y="1022464"/>
                </a:lnTo>
                <a:lnTo>
                  <a:pt x="290855" y="1038923"/>
                </a:lnTo>
                <a:lnTo>
                  <a:pt x="289674" y="1064082"/>
                </a:lnTo>
                <a:lnTo>
                  <a:pt x="293649" y="1099908"/>
                </a:lnTo>
                <a:lnTo>
                  <a:pt x="310489" y="1130312"/>
                </a:lnTo>
                <a:lnTo>
                  <a:pt x="337553" y="1152169"/>
                </a:lnTo>
                <a:lnTo>
                  <a:pt x="372198" y="1162367"/>
                </a:lnTo>
                <a:lnTo>
                  <a:pt x="707224" y="1191577"/>
                </a:lnTo>
                <a:lnTo>
                  <a:pt x="665835" y="1533486"/>
                </a:lnTo>
                <a:lnTo>
                  <a:pt x="684580" y="1600200"/>
                </a:lnTo>
                <a:lnTo>
                  <a:pt x="745134" y="1634248"/>
                </a:lnTo>
                <a:lnTo>
                  <a:pt x="752322" y="1634985"/>
                </a:lnTo>
                <a:lnTo>
                  <a:pt x="756043" y="1634985"/>
                </a:lnTo>
                <a:lnTo>
                  <a:pt x="815975" y="1612277"/>
                </a:lnTo>
                <a:lnTo>
                  <a:pt x="845985" y="1555026"/>
                </a:lnTo>
                <a:lnTo>
                  <a:pt x="898525" y="1120279"/>
                </a:lnTo>
                <a:lnTo>
                  <a:pt x="898880" y="1102093"/>
                </a:lnTo>
                <a:lnTo>
                  <a:pt x="895604" y="1084287"/>
                </a:lnTo>
                <a:lnTo>
                  <a:pt x="866013" y="1039279"/>
                </a:lnTo>
                <a:lnTo>
                  <a:pt x="816254" y="1019022"/>
                </a:lnTo>
                <a:lnTo>
                  <a:pt x="676744" y="1006894"/>
                </a:lnTo>
                <a:lnTo>
                  <a:pt x="676744" y="954900"/>
                </a:lnTo>
                <a:lnTo>
                  <a:pt x="676744" y="707567"/>
                </a:lnTo>
                <a:lnTo>
                  <a:pt x="748360" y="842251"/>
                </a:lnTo>
                <a:lnTo>
                  <a:pt x="749350" y="844486"/>
                </a:lnTo>
                <a:lnTo>
                  <a:pt x="751078" y="845972"/>
                </a:lnTo>
                <a:lnTo>
                  <a:pt x="752322" y="847953"/>
                </a:lnTo>
                <a:lnTo>
                  <a:pt x="752817" y="848448"/>
                </a:lnTo>
                <a:lnTo>
                  <a:pt x="753059" y="849185"/>
                </a:lnTo>
                <a:lnTo>
                  <a:pt x="753313" y="849680"/>
                </a:lnTo>
                <a:lnTo>
                  <a:pt x="745629" y="851662"/>
                </a:lnTo>
                <a:lnTo>
                  <a:pt x="738695" y="855129"/>
                </a:lnTo>
                <a:lnTo>
                  <a:pt x="708558" y="895019"/>
                </a:lnTo>
                <a:lnTo>
                  <a:pt x="706729" y="910094"/>
                </a:lnTo>
                <a:lnTo>
                  <a:pt x="711682" y="934643"/>
                </a:lnTo>
                <a:lnTo>
                  <a:pt x="725182" y="954620"/>
                </a:lnTo>
                <a:lnTo>
                  <a:pt x="745197" y="968057"/>
                </a:lnTo>
                <a:lnTo>
                  <a:pt x="769670" y="972972"/>
                </a:lnTo>
                <a:lnTo>
                  <a:pt x="1456067" y="972972"/>
                </a:lnTo>
                <a:lnTo>
                  <a:pt x="1456067" y="1544129"/>
                </a:lnTo>
                <a:lnTo>
                  <a:pt x="1368590" y="1544129"/>
                </a:lnTo>
                <a:lnTo>
                  <a:pt x="1338859" y="1550162"/>
                </a:lnTo>
                <a:lnTo>
                  <a:pt x="1314513" y="1566595"/>
                </a:lnTo>
                <a:lnTo>
                  <a:pt x="1298067" y="1590916"/>
                </a:lnTo>
                <a:lnTo>
                  <a:pt x="1292021" y="1620634"/>
                </a:lnTo>
                <a:lnTo>
                  <a:pt x="1718741" y="1620634"/>
                </a:lnTo>
                <a:lnTo>
                  <a:pt x="1712734" y="1590916"/>
                </a:lnTo>
                <a:lnTo>
                  <a:pt x="1696339" y="1566595"/>
                </a:lnTo>
                <a:lnTo>
                  <a:pt x="1672005" y="1550162"/>
                </a:lnTo>
                <a:lnTo>
                  <a:pt x="1642160" y="1544129"/>
                </a:lnTo>
                <a:lnTo>
                  <a:pt x="1554695" y="1544129"/>
                </a:lnTo>
                <a:lnTo>
                  <a:pt x="1554695" y="972972"/>
                </a:lnTo>
                <a:lnTo>
                  <a:pt x="2241346" y="972972"/>
                </a:lnTo>
                <a:lnTo>
                  <a:pt x="2265819" y="968057"/>
                </a:lnTo>
                <a:lnTo>
                  <a:pt x="2285822" y="954620"/>
                </a:lnTo>
                <a:lnTo>
                  <a:pt x="2299322" y="934643"/>
                </a:lnTo>
                <a:lnTo>
                  <a:pt x="2304288" y="910094"/>
                </a:lnTo>
                <a:close/>
              </a:path>
              <a:path w="3172459" h="1635125">
                <a:moveTo>
                  <a:pt x="2642031" y="192620"/>
                </a:moveTo>
                <a:lnTo>
                  <a:pt x="2636939" y="148501"/>
                </a:lnTo>
                <a:lnTo>
                  <a:pt x="2622410" y="107988"/>
                </a:lnTo>
                <a:lnTo>
                  <a:pt x="2599626" y="72212"/>
                </a:lnTo>
                <a:lnTo>
                  <a:pt x="2569756" y="42367"/>
                </a:lnTo>
                <a:lnTo>
                  <a:pt x="2533954" y="19608"/>
                </a:lnTo>
                <a:lnTo>
                  <a:pt x="2493403" y="5092"/>
                </a:lnTo>
                <a:lnTo>
                  <a:pt x="2449245" y="0"/>
                </a:lnTo>
                <a:lnTo>
                  <a:pt x="2405100" y="5092"/>
                </a:lnTo>
                <a:lnTo>
                  <a:pt x="2364536" y="19608"/>
                </a:lnTo>
                <a:lnTo>
                  <a:pt x="2328735" y="42367"/>
                </a:lnTo>
                <a:lnTo>
                  <a:pt x="2298865" y="72212"/>
                </a:lnTo>
                <a:lnTo>
                  <a:pt x="2276081" y="107988"/>
                </a:lnTo>
                <a:lnTo>
                  <a:pt x="2261565" y="148501"/>
                </a:lnTo>
                <a:lnTo>
                  <a:pt x="2256459" y="192620"/>
                </a:lnTo>
                <a:lnTo>
                  <a:pt x="2261565" y="236740"/>
                </a:lnTo>
                <a:lnTo>
                  <a:pt x="2276081" y="277304"/>
                </a:lnTo>
                <a:lnTo>
                  <a:pt x="2298865" y="313118"/>
                </a:lnTo>
                <a:lnTo>
                  <a:pt x="2328735" y="343014"/>
                </a:lnTo>
                <a:lnTo>
                  <a:pt x="2364536" y="365823"/>
                </a:lnTo>
                <a:lnTo>
                  <a:pt x="2405100" y="380365"/>
                </a:lnTo>
                <a:lnTo>
                  <a:pt x="2449245" y="385483"/>
                </a:lnTo>
                <a:lnTo>
                  <a:pt x="2493403" y="380365"/>
                </a:lnTo>
                <a:lnTo>
                  <a:pt x="2533954" y="365823"/>
                </a:lnTo>
                <a:lnTo>
                  <a:pt x="2569756" y="343014"/>
                </a:lnTo>
                <a:lnTo>
                  <a:pt x="2599626" y="313118"/>
                </a:lnTo>
                <a:lnTo>
                  <a:pt x="2622410" y="277304"/>
                </a:lnTo>
                <a:lnTo>
                  <a:pt x="2636939" y="236740"/>
                </a:lnTo>
                <a:lnTo>
                  <a:pt x="2642031" y="192620"/>
                </a:lnTo>
                <a:close/>
              </a:path>
              <a:path w="3172459" h="1635125">
                <a:moveTo>
                  <a:pt x="2795422" y="1179207"/>
                </a:moveTo>
                <a:lnTo>
                  <a:pt x="2793288" y="1168679"/>
                </a:lnTo>
                <a:lnTo>
                  <a:pt x="2787459" y="1160018"/>
                </a:lnTo>
                <a:lnTo>
                  <a:pt x="2778798" y="1154137"/>
                </a:lnTo>
                <a:lnTo>
                  <a:pt x="2768168" y="1151966"/>
                </a:lnTo>
                <a:lnTo>
                  <a:pt x="2700756" y="1151966"/>
                </a:lnTo>
                <a:lnTo>
                  <a:pt x="2687548" y="1161846"/>
                </a:lnTo>
                <a:lnTo>
                  <a:pt x="2672918" y="1169733"/>
                </a:lnTo>
                <a:lnTo>
                  <a:pt x="2657030" y="1175296"/>
                </a:lnTo>
                <a:lnTo>
                  <a:pt x="2640050" y="1178217"/>
                </a:lnTo>
                <a:lnTo>
                  <a:pt x="2321636" y="1205941"/>
                </a:lnTo>
                <a:lnTo>
                  <a:pt x="2324112" y="1227721"/>
                </a:lnTo>
                <a:lnTo>
                  <a:pt x="2327084" y="1228217"/>
                </a:lnTo>
                <a:lnTo>
                  <a:pt x="2517889" y="1228217"/>
                </a:lnTo>
                <a:lnTo>
                  <a:pt x="2517889" y="1574330"/>
                </a:lnTo>
                <a:lnTo>
                  <a:pt x="2464854" y="1574330"/>
                </a:lnTo>
                <a:lnTo>
                  <a:pt x="2446705" y="1577975"/>
                </a:lnTo>
                <a:lnTo>
                  <a:pt x="2431897" y="1587919"/>
                </a:lnTo>
                <a:lnTo>
                  <a:pt x="2421928" y="1602638"/>
                </a:lnTo>
                <a:lnTo>
                  <a:pt x="2418270" y="1620634"/>
                </a:lnTo>
                <a:lnTo>
                  <a:pt x="2676969" y="1620634"/>
                </a:lnTo>
                <a:lnTo>
                  <a:pt x="2673324" y="1602638"/>
                </a:lnTo>
                <a:lnTo>
                  <a:pt x="2663380" y="1587919"/>
                </a:lnTo>
                <a:lnTo>
                  <a:pt x="2648648" y="1577975"/>
                </a:lnTo>
                <a:lnTo>
                  <a:pt x="2630640" y="1574330"/>
                </a:lnTo>
                <a:lnTo>
                  <a:pt x="2577604" y="1574330"/>
                </a:lnTo>
                <a:lnTo>
                  <a:pt x="2577604" y="1228217"/>
                </a:lnTo>
                <a:lnTo>
                  <a:pt x="2768168" y="1228217"/>
                </a:lnTo>
                <a:lnTo>
                  <a:pt x="2778798" y="1226096"/>
                </a:lnTo>
                <a:lnTo>
                  <a:pt x="2787459" y="1220266"/>
                </a:lnTo>
                <a:lnTo>
                  <a:pt x="2793288" y="1211618"/>
                </a:lnTo>
                <a:lnTo>
                  <a:pt x="2795422" y="1200988"/>
                </a:lnTo>
                <a:lnTo>
                  <a:pt x="2795422" y="1179207"/>
                </a:lnTo>
                <a:close/>
              </a:path>
              <a:path w="3172459" h="1635125">
                <a:moveTo>
                  <a:pt x="3172002" y="274955"/>
                </a:moveTo>
                <a:lnTo>
                  <a:pt x="3168396" y="249123"/>
                </a:lnTo>
                <a:lnTo>
                  <a:pt x="3155340" y="226555"/>
                </a:lnTo>
                <a:lnTo>
                  <a:pt x="3133915" y="210197"/>
                </a:lnTo>
                <a:lnTo>
                  <a:pt x="3107677" y="203301"/>
                </a:lnTo>
                <a:lnTo>
                  <a:pt x="3081820" y="206857"/>
                </a:lnTo>
                <a:lnTo>
                  <a:pt x="3059201" y="219875"/>
                </a:lnTo>
                <a:lnTo>
                  <a:pt x="3042729" y="241388"/>
                </a:lnTo>
                <a:lnTo>
                  <a:pt x="2909659" y="513473"/>
                </a:lnTo>
                <a:lnTo>
                  <a:pt x="2709684" y="431520"/>
                </a:lnTo>
                <a:lnTo>
                  <a:pt x="2702395" y="429272"/>
                </a:lnTo>
                <a:lnTo>
                  <a:pt x="2693136" y="427189"/>
                </a:lnTo>
                <a:lnTo>
                  <a:pt x="2684729" y="425678"/>
                </a:lnTo>
                <a:lnTo>
                  <a:pt x="2679941" y="425094"/>
                </a:lnTo>
                <a:lnTo>
                  <a:pt x="2370442" y="425094"/>
                </a:lnTo>
                <a:lnTo>
                  <a:pt x="2367724" y="426085"/>
                </a:lnTo>
                <a:lnTo>
                  <a:pt x="2364498" y="426821"/>
                </a:lnTo>
                <a:lnTo>
                  <a:pt x="2319959" y="448271"/>
                </a:lnTo>
                <a:lnTo>
                  <a:pt x="2169972" y="726135"/>
                </a:lnTo>
                <a:lnTo>
                  <a:pt x="1927910" y="637514"/>
                </a:lnTo>
                <a:lnTo>
                  <a:pt x="1913712" y="632307"/>
                </a:lnTo>
                <a:lnTo>
                  <a:pt x="1908302" y="630326"/>
                </a:lnTo>
                <a:lnTo>
                  <a:pt x="1895017" y="626910"/>
                </a:lnTo>
                <a:lnTo>
                  <a:pt x="1881759" y="626211"/>
                </a:lnTo>
                <a:lnTo>
                  <a:pt x="1868817" y="628065"/>
                </a:lnTo>
                <a:lnTo>
                  <a:pt x="1856511" y="632307"/>
                </a:lnTo>
                <a:lnTo>
                  <a:pt x="1853539" y="624636"/>
                </a:lnTo>
                <a:lnTo>
                  <a:pt x="1847100" y="618934"/>
                </a:lnTo>
                <a:lnTo>
                  <a:pt x="1836445" y="615721"/>
                </a:lnTo>
                <a:lnTo>
                  <a:pt x="1835950" y="615594"/>
                </a:lnTo>
                <a:lnTo>
                  <a:pt x="1835950" y="639737"/>
                </a:lnTo>
                <a:lnTo>
                  <a:pt x="1835950" y="647166"/>
                </a:lnTo>
                <a:lnTo>
                  <a:pt x="1817649" y="683831"/>
                </a:lnTo>
                <a:lnTo>
                  <a:pt x="1816900" y="696734"/>
                </a:lnTo>
                <a:lnTo>
                  <a:pt x="1818601" y="709371"/>
                </a:lnTo>
                <a:lnTo>
                  <a:pt x="1822564" y="721436"/>
                </a:lnTo>
                <a:lnTo>
                  <a:pt x="1818106" y="724154"/>
                </a:lnTo>
                <a:lnTo>
                  <a:pt x="1813394" y="726135"/>
                </a:lnTo>
                <a:lnTo>
                  <a:pt x="1800009" y="726135"/>
                </a:lnTo>
                <a:lnTo>
                  <a:pt x="1800009" y="637514"/>
                </a:lnTo>
                <a:lnTo>
                  <a:pt x="1833714" y="637514"/>
                </a:lnTo>
                <a:lnTo>
                  <a:pt x="1835950" y="639737"/>
                </a:lnTo>
                <a:lnTo>
                  <a:pt x="1835950" y="615594"/>
                </a:lnTo>
                <a:lnTo>
                  <a:pt x="1833714" y="614984"/>
                </a:lnTo>
                <a:lnTo>
                  <a:pt x="1798281" y="614984"/>
                </a:lnTo>
                <a:lnTo>
                  <a:pt x="1798281" y="581558"/>
                </a:lnTo>
                <a:lnTo>
                  <a:pt x="1794560" y="577837"/>
                </a:lnTo>
                <a:lnTo>
                  <a:pt x="1613179" y="577837"/>
                </a:lnTo>
                <a:lnTo>
                  <a:pt x="1609458" y="581558"/>
                </a:lnTo>
                <a:lnTo>
                  <a:pt x="1609458" y="763282"/>
                </a:lnTo>
                <a:lnTo>
                  <a:pt x="1613712" y="784237"/>
                </a:lnTo>
                <a:lnTo>
                  <a:pt x="1625320" y="801408"/>
                </a:lnTo>
                <a:lnTo>
                  <a:pt x="1642491" y="812990"/>
                </a:lnTo>
                <a:lnTo>
                  <a:pt x="1663471" y="817245"/>
                </a:lnTo>
                <a:lnTo>
                  <a:pt x="1744014" y="817245"/>
                </a:lnTo>
                <a:lnTo>
                  <a:pt x="1765134" y="812990"/>
                </a:lnTo>
                <a:lnTo>
                  <a:pt x="1782394" y="801408"/>
                </a:lnTo>
                <a:lnTo>
                  <a:pt x="1794014" y="784237"/>
                </a:lnTo>
                <a:lnTo>
                  <a:pt x="1798281" y="763282"/>
                </a:lnTo>
                <a:lnTo>
                  <a:pt x="1798281" y="748919"/>
                </a:lnTo>
                <a:lnTo>
                  <a:pt x="1809178" y="748919"/>
                </a:lnTo>
                <a:lnTo>
                  <a:pt x="1810664" y="748423"/>
                </a:lnTo>
                <a:lnTo>
                  <a:pt x="1812150" y="748423"/>
                </a:lnTo>
                <a:lnTo>
                  <a:pt x="1820824" y="747674"/>
                </a:lnTo>
                <a:lnTo>
                  <a:pt x="1828761" y="744956"/>
                </a:lnTo>
                <a:lnTo>
                  <a:pt x="1835454" y="740498"/>
                </a:lnTo>
                <a:lnTo>
                  <a:pt x="1840979" y="745959"/>
                </a:lnTo>
                <a:lnTo>
                  <a:pt x="1847151" y="750773"/>
                </a:lnTo>
                <a:lnTo>
                  <a:pt x="1853984" y="754849"/>
                </a:lnTo>
                <a:lnTo>
                  <a:pt x="1861464" y="758075"/>
                </a:lnTo>
                <a:lnTo>
                  <a:pt x="2178901" y="874191"/>
                </a:lnTo>
                <a:lnTo>
                  <a:pt x="2180628" y="874928"/>
                </a:lnTo>
                <a:lnTo>
                  <a:pt x="2182114" y="875182"/>
                </a:lnTo>
                <a:lnTo>
                  <a:pt x="2183854" y="875677"/>
                </a:lnTo>
                <a:lnTo>
                  <a:pt x="2185339" y="875919"/>
                </a:lnTo>
                <a:lnTo>
                  <a:pt x="2186584" y="876414"/>
                </a:lnTo>
                <a:lnTo>
                  <a:pt x="2188070" y="876668"/>
                </a:lnTo>
                <a:lnTo>
                  <a:pt x="2192769" y="877658"/>
                </a:lnTo>
                <a:lnTo>
                  <a:pt x="2197735" y="878395"/>
                </a:lnTo>
                <a:lnTo>
                  <a:pt x="2208631" y="878395"/>
                </a:lnTo>
                <a:lnTo>
                  <a:pt x="2215324" y="877404"/>
                </a:lnTo>
                <a:lnTo>
                  <a:pt x="2221522" y="875677"/>
                </a:lnTo>
                <a:lnTo>
                  <a:pt x="2223503" y="874928"/>
                </a:lnTo>
                <a:lnTo>
                  <a:pt x="2225484" y="873696"/>
                </a:lnTo>
                <a:lnTo>
                  <a:pt x="2231428" y="871461"/>
                </a:lnTo>
                <a:lnTo>
                  <a:pt x="2235390" y="869734"/>
                </a:lnTo>
                <a:lnTo>
                  <a:pt x="2238870" y="867511"/>
                </a:lnTo>
                <a:lnTo>
                  <a:pt x="2241092" y="866025"/>
                </a:lnTo>
                <a:lnTo>
                  <a:pt x="2242832" y="864285"/>
                </a:lnTo>
                <a:lnTo>
                  <a:pt x="2245055" y="862799"/>
                </a:lnTo>
                <a:lnTo>
                  <a:pt x="2256955" y="850176"/>
                </a:lnTo>
                <a:lnTo>
                  <a:pt x="2258441" y="847953"/>
                </a:lnTo>
                <a:lnTo>
                  <a:pt x="2259685" y="845972"/>
                </a:lnTo>
                <a:lnTo>
                  <a:pt x="2261412" y="844486"/>
                </a:lnTo>
                <a:lnTo>
                  <a:pt x="2262657" y="842251"/>
                </a:lnTo>
                <a:lnTo>
                  <a:pt x="2316569" y="740498"/>
                </a:lnTo>
                <a:lnTo>
                  <a:pt x="2324176" y="726135"/>
                </a:lnTo>
                <a:lnTo>
                  <a:pt x="2334018" y="707567"/>
                </a:lnTo>
                <a:lnTo>
                  <a:pt x="2334018" y="1006894"/>
                </a:lnTo>
                <a:lnTo>
                  <a:pt x="2194509" y="1019022"/>
                </a:lnTo>
                <a:lnTo>
                  <a:pt x="2176564" y="1022464"/>
                </a:lnTo>
                <a:lnTo>
                  <a:pt x="2131822" y="1052195"/>
                </a:lnTo>
                <a:lnTo>
                  <a:pt x="2111883" y="1102093"/>
                </a:lnTo>
                <a:lnTo>
                  <a:pt x="2112238" y="1120279"/>
                </a:lnTo>
                <a:lnTo>
                  <a:pt x="2164778" y="1555026"/>
                </a:lnTo>
                <a:lnTo>
                  <a:pt x="2194979" y="1612277"/>
                </a:lnTo>
                <a:lnTo>
                  <a:pt x="2254720" y="1634985"/>
                </a:lnTo>
                <a:lnTo>
                  <a:pt x="2258441" y="1634985"/>
                </a:lnTo>
                <a:lnTo>
                  <a:pt x="2299970" y="1622958"/>
                </a:lnTo>
                <a:lnTo>
                  <a:pt x="2342045" y="1569275"/>
                </a:lnTo>
                <a:lnTo>
                  <a:pt x="2344928" y="1533486"/>
                </a:lnTo>
                <a:lnTo>
                  <a:pt x="2303792" y="1191577"/>
                </a:lnTo>
                <a:lnTo>
                  <a:pt x="2638818" y="1162367"/>
                </a:lnTo>
                <a:lnTo>
                  <a:pt x="2673312" y="1152169"/>
                </a:lnTo>
                <a:lnTo>
                  <a:pt x="2700324" y="1130312"/>
                </a:lnTo>
                <a:lnTo>
                  <a:pt x="2717215" y="1099908"/>
                </a:lnTo>
                <a:lnTo>
                  <a:pt x="2721330" y="1064082"/>
                </a:lnTo>
                <a:lnTo>
                  <a:pt x="2720556" y="1041184"/>
                </a:lnTo>
                <a:lnTo>
                  <a:pt x="2720009" y="995349"/>
                </a:lnTo>
                <a:lnTo>
                  <a:pt x="2719667" y="933145"/>
                </a:lnTo>
                <a:lnTo>
                  <a:pt x="2719527" y="878395"/>
                </a:lnTo>
                <a:lnTo>
                  <a:pt x="2719451" y="707567"/>
                </a:lnTo>
                <a:lnTo>
                  <a:pt x="2719590" y="582790"/>
                </a:lnTo>
                <a:lnTo>
                  <a:pt x="2919323" y="664489"/>
                </a:lnTo>
                <a:lnTo>
                  <a:pt x="2921546" y="664984"/>
                </a:lnTo>
                <a:lnTo>
                  <a:pt x="2924035" y="665734"/>
                </a:lnTo>
                <a:lnTo>
                  <a:pt x="2925521" y="666229"/>
                </a:lnTo>
                <a:lnTo>
                  <a:pt x="2927248" y="666724"/>
                </a:lnTo>
                <a:lnTo>
                  <a:pt x="2928734" y="667219"/>
                </a:lnTo>
                <a:lnTo>
                  <a:pt x="2933192" y="667956"/>
                </a:lnTo>
                <a:lnTo>
                  <a:pt x="2938157" y="668705"/>
                </a:lnTo>
                <a:lnTo>
                  <a:pt x="2949054" y="668705"/>
                </a:lnTo>
                <a:lnTo>
                  <a:pt x="2955747" y="667715"/>
                </a:lnTo>
                <a:lnTo>
                  <a:pt x="2961690" y="665975"/>
                </a:lnTo>
                <a:lnTo>
                  <a:pt x="2963926" y="665238"/>
                </a:lnTo>
                <a:lnTo>
                  <a:pt x="2965666" y="663994"/>
                </a:lnTo>
                <a:lnTo>
                  <a:pt x="2975572" y="660285"/>
                </a:lnTo>
                <a:lnTo>
                  <a:pt x="2979293" y="657809"/>
                </a:lnTo>
                <a:lnTo>
                  <a:pt x="2981515" y="656577"/>
                </a:lnTo>
                <a:lnTo>
                  <a:pt x="2983255" y="654596"/>
                </a:lnTo>
                <a:lnTo>
                  <a:pt x="2985236" y="653110"/>
                </a:lnTo>
                <a:lnTo>
                  <a:pt x="2988208" y="650633"/>
                </a:lnTo>
                <a:lnTo>
                  <a:pt x="2991434" y="648157"/>
                </a:lnTo>
                <a:lnTo>
                  <a:pt x="2993910" y="645185"/>
                </a:lnTo>
                <a:lnTo>
                  <a:pt x="2995892" y="643204"/>
                </a:lnTo>
                <a:lnTo>
                  <a:pt x="2997123" y="640473"/>
                </a:lnTo>
                <a:lnTo>
                  <a:pt x="2998863" y="638251"/>
                </a:lnTo>
                <a:lnTo>
                  <a:pt x="3000349" y="635533"/>
                </a:lnTo>
                <a:lnTo>
                  <a:pt x="3002584" y="633298"/>
                </a:lnTo>
                <a:lnTo>
                  <a:pt x="3004070" y="630580"/>
                </a:lnTo>
                <a:lnTo>
                  <a:pt x="3027426" y="582790"/>
                </a:lnTo>
                <a:lnTo>
                  <a:pt x="3061309" y="513473"/>
                </a:lnTo>
                <a:lnTo>
                  <a:pt x="3165132" y="301053"/>
                </a:lnTo>
                <a:lnTo>
                  <a:pt x="3172002" y="274955"/>
                </a:lnTo>
                <a:close/>
              </a:path>
            </a:pathLst>
          </a:custGeom>
          <a:solidFill>
            <a:srgbClr val="000000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01465" y="1651324"/>
            <a:ext cx="12104370" cy="69703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250">
              <a:latin typeface="Times New Roman"/>
              <a:cs typeface="Times New Roman"/>
            </a:endParaRPr>
          </a:p>
          <a:p>
            <a:pPr marL="546735" algn="ctr">
              <a:lnSpc>
                <a:spcPct val="100000"/>
              </a:lnSpc>
            </a:pPr>
            <a:r>
              <a:rPr spc="110" dirty="0">
                <a:solidFill>
                  <a:srgbClr val="000000"/>
                </a:solidFill>
              </a:rPr>
              <a:t>RESERVE</a:t>
            </a:r>
            <a:r>
              <a:rPr spc="475" dirty="0">
                <a:solidFill>
                  <a:srgbClr val="000000"/>
                </a:solidFill>
              </a:rPr>
              <a:t> </a:t>
            </a:r>
            <a:r>
              <a:rPr spc="245" dirty="0">
                <a:solidFill>
                  <a:srgbClr val="E9A80C"/>
                </a:solidFill>
              </a:rPr>
              <a:t>EATS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08056"/>
            <a:ext cx="2179320" cy="153035"/>
            <a:chOff x="0" y="308056"/>
            <a:chExt cx="2179320" cy="153035"/>
          </a:xfrm>
        </p:grpSpPr>
        <p:sp>
          <p:nvSpPr>
            <p:cNvPr id="8" name="object 8"/>
            <p:cNvSpPr/>
            <p:nvPr/>
          </p:nvSpPr>
          <p:spPr>
            <a:xfrm>
              <a:off x="0" y="365210"/>
              <a:ext cx="2036445" cy="38100"/>
            </a:xfrm>
            <a:custGeom>
              <a:avLst/>
              <a:gdLst/>
              <a:ahLst/>
              <a:cxnLst/>
              <a:rect l="l" t="t" r="r" b="b"/>
              <a:pathLst>
                <a:path w="2036445" h="38100">
                  <a:moveTo>
                    <a:pt x="0" y="38099"/>
                  </a:moveTo>
                  <a:lnTo>
                    <a:pt x="0" y="0"/>
                  </a:lnTo>
                  <a:lnTo>
                    <a:pt x="2036387" y="0"/>
                  </a:lnTo>
                  <a:lnTo>
                    <a:pt x="2036387" y="38099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861" y="308056"/>
              <a:ext cx="152455" cy="15240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0" y="627338"/>
            <a:ext cx="1778000" cy="153035"/>
            <a:chOff x="0" y="627338"/>
            <a:chExt cx="1778000" cy="153035"/>
          </a:xfrm>
        </p:grpSpPr>
        <p:sp>
          <p:nvSpPr>
            <p:cNvPr id="11" name="object 11"/>
            <p:cNvSpPr/>
            <p:nvPr/>
          </p:nvSpPr>
          <p:spPr>
            <a:xfrm>
              <a:off x="0" y="684491"/>
              <a:ext cx="1635125" cy="38100"/>
            </a:xfrm>
            <a:custGeom>
              <a:avLst/>
              <a:gdLst/>
              <a:ahLst/>
              <a:cxnLst/>
              <a:rect l="l" t="t" r="r" b="b"/>
              <a:pathLst>
                <a:path w="1635125" h="38100">
                  <a:moveTo>
                    <a:pt x="0" y="38099"/>
                  </a:moveTo>
                  <a:lnTo>
                    <a:pt x="0" y="0"/>
                  </a:lnTo>
                  <a:lnTo>
                    <a:pt x="1634967" y="0"/>
                  </a:lnTo>
                  <a:lnTo>
                    <a:pt x="1634967" y="38099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442" y="627338"/>
              <a:ext cx="152455" cy="15240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962021"/>
            <a:ext cx="1435100" cy="153035"/>
            <a:chOff x="0" y="962021"/>
            <a:chExt cx="1435100" cy="153035"/>
          </a:xfrm>
        </p:grpSpPr>
        <p:sp>
          <p:nvSpPr>
            <p:cNvPr id="14" name="object 14"/>
            <p:cNvSpPr/>
            <p:nvPr/>
          </p:nvSpPr>
          <p:spPr>
            <a:xfrm>
              <a:off x="0" y="1019174"/>
              <a:ext cx="1292225" cy="38100"/>
            </a:xfrm>
            <a:custGeom>
              <a:avLst/>
              <a:gdLst/>
              <a:ahLst/>
              <a:cxnLst/>
              <a:rect l="l" t="t" r="r" b="b"/>
              <a:pathLst>
                <a:path w="1292225" h="38100">
                  <a:moveTo>
                    <a:pt x="0" y="38099"/>
                  </a:moveTo>
                  <a:lnTo>
                    <a:pt x="0" y="0"/>
                  </a:lnTo>
                  <a:lnTo>
                    <a:pt x="1292067" y="0"/>
                  </a:lnTo>
                  <a:lnTo>
                    <a:pt x="1292067" y="38099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542" y="962021"/>
              <a:ext cx="152455" cy="15240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513157" y="9280587"/>
            <a:ext cx="3415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135" dirty="0">
                <a:latin typeface="Tahoma"/>
                <a:cs typeface="Tahoma"/>
              </a:rPr>
              <a:t>HackNITR</a:t>
            </a:r>
            <a:r>
              <a:rPr sz="3500" b="1" spc="220" dirty="0">
                <a:latin typeface="Tahoma"/>
                <a:cs typeface="Tahoma"/>
              </a:rPr>
              <a:t> </a:t>
            </a:r>
            <a:r>
              <a:rPr sz="3500" b="1" spc="305" dirty="0">
                <a:latin typeface="Tahoma"/>
                <a:cs typeface="Tahoma"/>
              </a:rPr>
              <a:t>4.0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8454" y="0"/>
            <a:ext cx="417830" cy="3582035"/>
          </a:xfrm>
          <a:custGeom>
            <a:avLst/>
            <a:gdLst/>
            <a:ahLst/>
            <a:cxnLst/>
            <a:rect l="l" t="t" r="r" b="b"/>
            <a:pathLst>
              <a:path w="417829" h="3582035">
                <a:moveTo>
                  <a:pt x="0" y="0"/>
                </a:moveTo>
                <a:lnTo>
                  <a:pt x="417759" y="0"/>
                </a:lnTo>
                <a:lnTo>
                  <a:pt x="417759" y="3581445"/>
                </a:lnTo>
                <a:lnTo>
                  <a:pt x="0" y="3581445"/>
                </a:lnTo>
                <a:lnTo>
                  <a:pt x="0" y="0"/>
                </a:lnTo>
                <a:close/>
              </a:path>
            </a:pathLst>
          </a:custGeom>
          <a:solidFill>
            <a:srgbClr val="113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55555" y="9604742"/>
            <a:ext cx="1048385" cy="0"/>
          </a:xfrm>
          <a:custGeom>
            <a:avLst/>
            <a:gdLst/>
            <a:ahLst/>
            <a:cxnLst/>
            <a:rect l="l" t="t" r="r" b="b"/>
            <a:pathLst>
              <a:path w="1048384">
                <a:moveTo>
                  <a:pt x="0" y="0"/>
                </a:moveTo>
                <a:lnTo>
                  <a:pt x="1047882" y="0"/>
                </a:lnTo>
              </a:path>
            </a:pathLst>
          </a:custGeom>
          <a:ln w="76199">
            <a:solidFill>
              <a:srgbClr val="113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44157"/>
            <a:ext cx="11039475" cy="9643110"/>
            <a:chOff x="0" y="644157"/>
            <a:chExt cx="11039475" cy="9643110"/>
          </a:xfrm>
        </p:grpSpPr>
        <p:sp>
          <p:nvSpPr>
            <p:cNvPr id="5" name="object 5"/>
            <p:cNvSpPr/>
            <p:nvPr/>
          </p:nvSpPr>
          <p:spPr>
            <a:xfrm>
              <a:off x="610939" y="8496276"/>
              <a:ext cx="417830" cy="1791335"/>
            </a:xfrm>
            <a:custGeom>
              <a:avLst/>
              <a:gdLst/>
              <a:ahLst/>
              <a:cxnLst/>
              <a:rect l="l" t="t" r="r" b="b"/>
              <a:pathLst>
                <a:path w="417830" h="1791334">
                  <a:moveTo>
                    <a:pt x="417760" y="1790722"/>
                  </a:moveTo>
                  <a:lnTo>
                    <a:pt x="0" y="1790722"/>
                  </a:lnTo>
                  <a:lnTo>
                    <a:pt x="0" y="0"/>
                  </a:lnTo>
                  <a:lnTo>
                    <a:pt x="417760" y="0"/>
                  </a:lnTo>
                  <a:lnTo>
                    <a:pt x="417760" y="1790722"/>
                  </a:lnTo>
                  <a:close/>
                </a:path>
              </a:pathLst>
            </a:custGeom>
            <a:solidFill>
              <a:srgbClr val="113C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4157"/>
              <a:ext cx="11039474" cy="90011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86575" y="294943"/>
            <a:ext cx="2657474" cy="2800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53359" y="1028700"/>
            <a:ext cx="2089150" cy="661670"/>
          </a:xfrm>
          <a:prstGeom prst="rect">
            <a:avLst/>
          </a:prstGeom>
          <a:solidFill>
            <a:srgbClr val="E9A80C"/>
          </a:solidFill>
        </p:spPr>
        <p:txBody>
          <a:bodyPr vert="horz" wrap="square" lIns="0" tIns="88900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700"/>
              </a:spcBef>
            </a:pPr>
            <a:r>
              <a:rPr sz="3200" spc="155" dirty="0">
                <a:solidFill>
                  <a:srgbClr val="000000"/>
                </a:solidFill>
              </a:rPr>
              <a:t>ISSUE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11440659" y="5964299"/>
            <a:ext cx="5782945" cy="321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95"/>
              </a:spcBef>
            </a:pPr>
            <a:r>
              <a:rPr sz="2300" spc="140" dirty="0">
                <a:latin typeface="Palatino Linotype"/>
                <a:cs typeface="Palatino Linotype"/>
              </a:rPr>
              <a:t>When </a:t>
            </a:r>
            <a:r>
              <a:rPr sz="2300" spc="50" dirty="0">
                <a:latin typeface="Palatino Linotype"/>
                <a:cs typeface="Palatino Linotype"/>
              </a:rPr>
              <a:t>we </a:t>
            </a:r>
            <a:r>
              <a:rPr sz="2300" spc="80" dirty="0">
                <a:latin typeface="Palatino Linotype"/>
                <a:cs typeface="Palatino Linotype"/>
              </a:rPr>
              <a:t>plan </a:t>
            </a:r>
            <a:r>
              <a:rPr sz="2300" spc="125" dirty="0">
                <a:latin typeface="Palatino Linotype"/>
                <a:cs typeface="Palatino Linotype"/>
              </a:rPr>
              <a:t>to </a:t>
            </a:r>
            <a:r>
              <a:rPr sz="2300" spc="105" dirty="0">
                <a:latin typeface="Palatino Linotype"/>
                <a:cs typeface="Palatino Linotype"/>
              </a:rPr>
              <a:t>go </a:t>
            </a:r>
            <a:r>
              <a:rPr sz="2300" spc="90" dirty="0">
                <a:latin typeface="Palatino Linotype"/>
                <a:cs typeface="Palatino Linotype"/>
              </a:rPr>
              <a:t>out </a:t>
            </a:r>
            <a:r>
              <a:rPr sz="2300" spc="125" dirty="0">
                <a:latin typeface="Palatino Linotype"/>
                <a:cs typeface="Palatino Linotype"/>
              </a:rPr>
              <a:t>to </a:t>
            </a:r>
            <a:r>
              <a:rPr sz="2300" spc="75" dirty="0">
                <a:latin typeface="Palatino Linotype"/>
                <a:cs typeface="Palatino Linotype"/>
              </a:rPr>
              <a:t>eat, </a:t>
            </a:r>
            <a:r>
              <a:rPr sz="2300" spc="120" dirty="0">
                <a:latin typeface="Palatino Linotype"/>
                <a:cs typeface="Palatino Linotype"/>
              </a:rPr>
              <a:t>often </a:t>
            </a:r>
            <a:r>
              <a:rPr sz="2300" spc="50" dirty="0">
                <a:latin typeface="Palatino Linotype"/>
                <a:cs typeface="Palatino Linotype"/>
              </a:rPr>
              <a:t>we </a:t>
            </a:r>
            <a:r>
              <a:rPr sz="2300" spc="55" dirty="0">
                <a:latin typeface="Palatino Linotype"/>
                <a:cs typeface="Palatino Linotype"/>
              </a:rPr>
              <a:t> </a:t>
            </a:r>
            <a:r>
              <a:rPr sz="2300" spc="75" dirty="0">
                <a:latin typeface="Palatino Linotype"/>
                <a:cs typeface="Palatino Linotype"/>
              </a:rPr>
              <a:t>land </a:t>
            </a:r>
            <a:r>
              <a:rPr sz="2300" spc="185" dirty="0">
                <a:latin typeface="Palatino Linotype"/>
                <a:cs typeface="Palatino Linotype"/>
              </a:rPr>
              <a:t>at </a:t>
            </a:r>
            <a:r>
              <a:rPr sz="2300" spc="195" dirty="0">
                <a:latin typeface="Palatino Linotype"/>
                <a:cs typeface="Palatino Linotype"/>
              </a:rPr>
              <a:t>a </a:t>
            </a:r>
            <a:r>
              <a:rPr sz="2300" spc="70" dirty="0">
                <a:latin typeface="Palatino Linotype"/>
                <a:cs typeface="Palatino Linotype"/>
              </a:rPr>
              <a:t>crowded </a:t>
            </a:r>
            <a:r>
              <a:rPr sz="2300" spc="125" dirty="0">
                <a:latin typeface="Palatino Linotype"/>
                <a:cs typeface="Palatino Linotype"/>
              </a:rPr>
              <a:t>restaurant </a:t>
            </a:r>
            <a:r>
              <a:rPr sz="2300" spc="170" dirty="0">
                <a:latin typeface="Palatino Linotype"/>
                <a:cs typeface="Palatino Linotype"/>
              </a:rPr>
              <a:t>as </a:t>
            </a:r>
            <a:r>
              <a:rPr sz="2300" spc="50" dirty="0">
                <a:latin typeface="Palatino Linotype"/>
                <a:cs typeface="Palatino Linotype"/>
              </a:rPr>
              <a:t>we </a:t>
            </a:r>
            <a:r>
              <a:rPr sz="2300" spc="130" dirty="0">
                <a:latin typeface="Palatino Linotype"/>
                <a:cs typeface="Palatino Linotype"/>
              </a:rPr>
              <a:t>are </a:t>
            </a:r>
            <a:r>
              <a:rPr sz="2300" spc="135" dirty="0">
                <a:latin typeface="Palatino Linotype"/>
                <a:cs typeface="Palatino Linotype"/>
              </a:rPr>
              <a:t> </a:t>
            </a:r>
            <a:r>
              <a:rPr sz="2300" spc="95" dirty="0">
                <a:latin typeface="Palatino Linotype"/>
                <a:cs typeface="Palatino Linotype"/>
              </a:rPr>
              <a:t>unaware</a:t>
            </a:r>
            <a:r>
              <a:rPr sz="2300" spc="100" dirty="0">
                <a:latin typeface="Palatino Linotype"/>
                <a:cs typeface="Palatino Linotype"/>
              </a:rPr>
              <a:t> of</a:t>
            </a:r>
            <a:r>
              <a:rPr sz="2300" spc="105" dirty="0">
                <a:latin typeface="Palatino Linotype"/>
                <a:cs typeface="Palatino Linotype"/>
              </a:rPr>
              <a:t> </a:t>
            </a:r>
            <a:r>
              <a:rPr sz="2300" spc="140" dirty="0">
                <a:latin typeface="Palatino Linotype"/>
                <a:cs typeface="Palatino Linotype"/>
              </a:rPr>
              <a:t>the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114" dirty="0">
                <a:latin typeface="Palatino Linotype"/>
                <a:cs typeface="Palatino Linotype"/>
              </a:rPr>
              <a:t>present</a:t>
            </a:r>
            <a:r>
              <a:rPr sz="2300" spc="120" dirty="0">
                <a:latin typeface="Palatino Linotype"/>
                <a:cs typeface="Palatino Linotype"/>
              </a:rPr>
              <a:t> </a:t>
            </a:r>
            <a:r>
              <a:rPr sz="2300" spc="65" dirty="0">
                <a:latin typeface="Palatino Linotype"/>
                <a:cs typeface="Palatino Linotype"/>
              </a:rPr>
              <a:t>crowd</a:t>
            </a:r>
            <a:r>
              <a:rPr sz="2300" spc="70" dirty="0">
                <a:latin typeface="Palatino Linotype"/>
                <a:cs typeface="Palatino Linotype"/>
              </a:rPr>
              <a:t> </a:t>
            </a:r>
            <a:r>
              <a:rPr sz="2300" spc="50" dirty="0">
                <a:latin typeface="Palatino Linotype"/>
                <a:cs typeface="Palatino Linotype"/>
              </a:rPr>
              <a:t>in</a:t>
            </a:r>
            <a:r>
              <a:rPr sz="2300" spc="55" dirty="0">
                <a:latin typeface="Palatino Linotype"/>
                <a:cs typeface="Palatino Linotype"/>
              </a:rPr>
              <a:t> </a:t>
            </a:r>
            <a:r>
              <a:rPr sz="2300" spc="140" dirty="0">
                <a:latin typeface="Palatino Linotype"/>
                <a:cs typeface="Palatino Linotype"/>
              </a:rPr>
              <a:t>the 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95" dirty="0">
                <a:latin typeface="Palatino Linotype"/>
                <a:cs typeface="Palatino Linotype"/>
              </a:rPr>
              <a:t>restaurants.</a:t>
            </a:r>
            <a:endParaRPr sz="2300">
              <a:latin typeface="Palatino Linotype"/>
              <a:cs typeface="Palatino Linotype"/>
            </a:endParaRPr>
          </a:p>
          <a:p>
            <a:pPr marL="12700" marR="181610" algn="just">
              <a:lnSpc>
                <a:spcPct val="116799"/>
              </a:lnSpc>
            </a:pPr>
            <a:r>
              <a:rPr sz="2300" spc="150" dirty="0">
                <a:latin typeface="Palatino Linotype"/>
                <a:cs typeface="Palatino Linotype"/>
              </a:rPr>
              <a:t>Then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85" dirty="0">
                <a:latin typeface="Palatino Linotype"/>
                <a:cs typeface="Palatino Linotype"/>
              </a:rPr>
              <a:t>wait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90" dirty="0">
                <a:latin typeface="Palatino Linotype"/>
                <a:cs typeface="Palatino Linotype"/>
              </a:rPr>
              <a:t>for</a:t>
            </a:r>
            <a:r>
              <a:rPr sz="2300" spc="150" dirty="0">
                <a:latin typeface="Palatino Linotype"/>
                <a:cs typeface="Palatino Linotype"/>
              </a:rPr>
              <a:t> </a:t>
            </a:r>
            <a:r>
              <a:rPr sz="2300" spc="195" dirty="0">
                <a:latin typeface="Palatino Linotype"/>
                <a:cs typeface="Palatino Linotype"/>
              </a:rPr>
              <a:t>a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165" dirty="0">
                <a:latin typeface="Palatino Linotype"/>
                <a:cs typeface="Palatino Linotype"/>
              </a:rPr>
              <a:t>seat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125" dirty="0">
                <a:latin typeface="Palatino Linotype"/>
                <a:cs typeface="Palatino Linotype"/>
              </a:rPr>
              <a:t>to</a:t>
            </a:r>
            <a:r>
              <a:rPr sz="2300" spc="150" dirty="0">
                <a:latin typeface="Palatino Linotype"/>
                <a:cs typeface="Palatino Linotype"/>
              </a:rPr>
              <a:t> </a:t>
            </a:r>
            <a:r>
              <a:rPr sz="2300" spc="145" dirty="0">
                <a:latin typeface="Palatino Linotype"/>
                <a:cs typeface="Palatino Linotype"/>
              </a:rPr>
              <a:t>be </a:t>
            </a:r>
            <a:r>
              <a:rPr sz="2300" spc="55" dirty="0">
                <a:latin typeface="Palatino Linotype"/>
                <a:cs typeface="Palatino Linotype"/>
              </a:rPr>
              <a:t>empty. </a:t>
            </a:r>
            <a:r>
              <a:rPr sz="2300" spc="60" dirty="0">
                <a:latin typeface="Palatino Linotype"/>
                <a:cs typeface="Palatino Linotype"/>
              </a:rPr>
              <a:t> </a:t>
            </a:r>
            <a:r>
              <a:rPr sz="2300" spc="114" dirty="0">
                <a:latin typeface="Palatino Linotype"/>
                <a:cs typeface="Palatino Linotype"/>
              </a:rPr>
              <a:t>Again</a:t>
            </a:r>
            <a:r>
              <a:rPr sz="2300" spc="140" dirty="0">
                <a:latin typeface="Palatino Linotype"/>
                <a:cs typeface="Palatino Linotype"/>
              </a:rPr>
              <a:t> </a:t>
            </a:r>
            <a:r>
              <a:rPr sz="2300" spc="85" dirty="0">
                <a:latin typeface="Palatino Linotype"/>
                <a:cs typeface="Palatino Linotype"/>
              </a:rPr>
              <a:t>wait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90" dirty="0">
                <a:latin typeface="Palatino Linotype"/>
                <a:cs typeface="Palatino Linotype"/>
              </a:rPr>
              <a:t>for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140" dirty="0">
                <a:latin typeface="Palatino Linotype"/>
                <a:cs typeface="Palatino Linotype"/>
              </a:rPr>
              <a:t>the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70" dirty="0">
                <a:latin typeface="Palatino Linotype"/>
                <a:cs typeface="Palatino Linotype"/>
              </a:rPr>
              <a:t>food</a:t>
            </a:r>
            <a:r>
              <a:rPr sz="2300" spc="145" dirty="0">
                <a:latin typeface="Palatino Linotype"/>
                <a:cs typeface="Palatino Linotype"/>
              </a:rPr>
              <a:t> </a:t>
            </a:r>
            <a:r>
              <a:rPr sz="2300" spc="125" dirty="0">
                <a:latin typeface="Palatino Linotype"/>
                <a:cs typeface="Palatino Linotype"/>
              </a:rPr>
              <a:t>to</a:t>
            </a:r>
            <a:r>
              <a:rPr sz="2300" spc="145" dirty="0">
                <a:latin typeface="Palatino Linotype"/>
                <a:cs typeface="Palatino Linotype"/>
              </a:rPr>
              <a:t> be </a:t>
            </a:r>
            <a:r>
              <a:rPr sz="2300" spc="50" dirty="0">
                <a:latin typeface="Palatino Linotype"/>
                <a:cs typeface="Palatino Linotype"/>
              </a:rPr>
              <a:t>prepared.</a:t>
            </a:r>
            <a:endParaRPr sz="23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Palatino Linotype"/>
              <a:cs typeface="Palatino Linotype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300" b="1" spc="390" dirty="0">
                <a:latin typeface="Tahoma"/>
                <a:cs typeface="Tahoma"/>
              </a:rPr>
              <a:t>L</a:t>
            </a:r>
            <a:r>
              <a:rPr sz="2300" b="1" spc="280" dirty="0">
                <a:latin typeface="Tahoma"/>
                <a:cs typeface="Tahoma"/>
              </a:rPr>
              <a:t>o</a:t>
            </a:r>
            <a:r>
              <a:rPr sz="2300" b="1" spc="270" dirty="0">
                <a:latin typeface="Tahoma"/>
                <a:cs typeface="Tahoma"/>
              </a:rPr>
              <a:t>n</a:t>
            </a:r>
            <a:r>
              <a:rPr sz="2300" b="1" spc="75" dirty="0">
                <a:latin typeface="Tahoma"/>
                <a:cs typeface="Tahoma"/>
              </a:rPr>
              <a:t>g</a:t>
            </a:r>
            <a:r>
              <a:rPr sz="2300" b="1" spc="315" dirty="0">
                <a:latin typeface="Tahoma"/>
                <a:cs typeface="Tahoma"/>
              </a:rPr>
              <a:t> </a:t>
            </a:r>
            <a:r>
              <a:rPr sz="2300" b="1" spc="200" dirty="0">
                <a:latin typeface="Tahoma"/>
                <a:cs typeface="Tahoma"/>
              </a:rPr>
              <a:t>w</a:t>
            </a:r>
            <a:r>
              <a:rPr sz="2300" b="1" spc="229" dirty="0">
                <a:latin typeface="Tahoma"/>
                <a:cs typeface="Tahoma"/>
              </a:rPr>
              <a:t>a</a:t>
            </a:r>
            <a:r>
              <a:rPr sz="2300" b="1" spc="225" dirty="0">
                <a:latin typeface="Tahoma"/>
                <a:cs typeface="Tahoma"/>
              </a:rPr>
              <a:t>i</a:t>
            </a:r>
            <a:r>
              <a:rPr sz="2300" b="1" spc="200" dirty="0">
                <a:latin typeface="Tahoma"/>
                <a:cs typeface="Tahoma"/>
              </a:rPr>
              <a:t>t</a:t>
            </a:r>
            <a:r>
              <a:rPr sz="2300" b="1" spc="225" dirty="0">
                <a:latin typeface="Tahoma"/>
                <a:cs typeface="Tahoma"/>
              </a:rPr>
              <a:t>i</a:t>
            </a:r>
            <a:r>
              <a:rPr sz="2300" b="1" spc="270" dirty="0">
                <a:latin typeface="Tahoma"/>
                <a:cs typeface="Tahoma"/>
              </a:rPr>
              <a:t>n</a:t>
            </a:r>
            <a:r>
              <a:rPr sz="2300" b="1" spc="75" dirty="0">
                <a:latin typeface="Tahoma"/>
                <a:cs typeface="Tahoma"/>
              </a:rPr>
              <a:t>g</a:t>
            </a:r>
            <a:r>
              <a:rPr sz="2300" b="1" spc="315" dirty="0">
                <a:latin typeface="Tahoma"/>
                <a:cs typeface="Tahoma"/>
              </a:rPr>
              <a:t> </a:t>
            </a:r>
            <a:r>
              <a:rPr sz="2300" b="1" spc="280" dirty="0">
                <a:latin typeface="Tahoma"/>
                <a:cs typeface="Tahoma"/>
              </a:rPr>
              <a:t>s</a:t>
            </a:r>
            <a:r>
              <a:rPr sz="2300" b="1" spc="265" dirty="0">
                <a:latin typeface="Tahoma"/>
                <a:cs typeface="Tahoma"/>
              </a:rPr>
              <a:t>u</a:t>
            </a:r>
            <a:r>
              <a:rPr sz="2300" b="1" spc="395" dirty="0">
                <a:latin typeface="Tahoma"/>
                <a:cs typeface="Tahoma"/>
              </a:rPr>
              <a:t>c</a:t>
            </a:r>
            <a:r>
              <a:rPr sz="2300" b="1" spc="295" dirty="0">
                <a:latin typeface="Tahoma"/>
                <a:cs typeface="Tahoma"/>
              </a:rPr>
              <a:t>k</a:t>
            </a:r>
            <a:r>
              <a:rPr sz="2300" b="1" dirty="0">
                <a:latin typeface="Tahoma"/>
                <a:cs typeface="Tahoma"/>
              </a:rPr>
              <a:t>s</a:t>
            </a:r>
            <a:r>
              <a:rPr sz="2300" b="1" spc="315" dirty="0">
                <a:latin typeface="Tahoma"/>
                <a:cs typeface="Tahoma"/>
              </a:rPr>
              <a:t> </a:t>
            </a:r>
            <a:r>
              <a:rPr sz="2300" b="1" spc="-160" dirty="0">
                <a:latin typeface="Tahoma"/>
                <a:cs typeface="Tahoma"/>
              </a:rPr>
              <a:t>!</a:t>
            </a:r>
            <a:r>
              <a:rPr sz="2300" b="1" spc="-395" dirty="0">
                <a:latin typeface="Tahoma"/>
                <a:cs typeface="Tahoma"/>
              </a:rPr>
              <a:t> </a:t>
            </a:r>
            <a:r>
              <a:rPr sz="2300" b="1" spc="-160" dirty="0">
                <a:latin typeface="Tahoma"/>
                <a:cs typeface="Tahoma"/>
              </a:rPr>
              <a:t>!</a:t>
            </a:r>
            <a:r>
              <a:rPr sz="2300" b="1" spc="-395" dirty="0">
                <a:latin typeface="Tahoma"/>
                <a:cs typeface="Tahoma"/>
              </a:rPr>
              <a:t> </a:t>
            </a:r>
            <a:r>
              <a:rPr sz="2300" b="1" spc="-160" dirty="0">
                <a:latin typeface="Tahoma"/>
                <a:cs typeface="Tahoma"/>
              </a:rPr>
              <a:t>!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2855" y="2320022"/>
            <a:ext cx="5244945" cy="30425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925"/>
              </a:spcBef>
              <a:tabLst>
                <a:tab pos="1619885" algn="l"/>
                <a:tab pos="2865755" algn="l"/>
              </a:tabLst>
            </a:pPr>
            <a:r>
              <a:rPr sz="5350" b="1" spc="110" dirty="0">
                <a:latin typeface="Roboto"/>
                <a:cs typeface="Roboto"/>
              </a:rPr>
              <a:t>EMPTY </a:t>
            </a:r>
            <a:r>
              <a:rPr sz="5350" b="1" spc="114" dirty="0">
                <a:latin typeface="Roboto"/>
                <a:cs typeface="Roboto"/>
              </a:rPr>
              <a:t> </a:t>
            </a:r>
            <a:r>
              <a:rPr sz="5350" b="1" spc="145" dirty="0">
                <a:latin typeface="Roboto"/>
                <a:cs typeface="Roboto"/>
              </a:rPr>
              <a:t>STOMACH  </a:t>
            </a:r>
            <a:r>
              <a:rPr sz="5350" b="1" spc="-65" dirty="0">
                <a:latin typeface="Roboto"/>
                <a:cs typeface="Roboto"/>
              </a:rPr>
              <a:t>, </a:t>
            </a:r>
            <a:r>
              <a:rPr sz="5350" b="1" spc="-60" dirty="0">
                <a:latin typeface="Roboto"/>
                <a:cs typeface="Roboto"/>
              </a:rPr>
              <a:t> </a:t>
            </a:r>
            <a:r>
              <a:rPr sz="5350" b="1" spc="75" dirty="0">
                <a:latin typeface="Roboto"/>
                <a:cs typeface="Roboto"/>
              </a:rPr>
              <a:t>B</a:t>
            </a:r>
            <a:r>
              <a:rPr sz="5350" b="1" spc="-85" dirty="0">
                <a:latin typeface="Roboto"/>
                <a:cs typeface="Roboto"/>
              </a:rPr>
              <a:t>U</a:t>
            </a:r>
            <a:r>
              <a:rPr sz="5350" b="1" spc="260" dirty="0">
                <a:latin typeface="Roboto"/>
                <a:cs typeface="Roboto"/>
              </a:rPr>
              <a:t>T</a:t>
            </a:r>
            <a:r>
              <a:rPr sz="5350" b="1" dirty="0">
                <a:latin typeface="Roboto"/>
                <a:cs typeface="Roboto"/>
              </a:rPr>
              <a:t>	</a:t>
            </a:r>
            <a:r>
              <a:rPr sz="5350" b="1" spc="75" dirty="0">
                <a:latin typeface="Roboto"/>
                <a:cs typeface="Roboto"/>
              </a:rPr>
              <a:t>N</a:t>
            </a:r>
            <a:r>
              <a:rPr sz="5350" b="1" spc="35" dirty="0">
                <a:latin typeface="Roboto"/>
                <a:cs typeface="Roboto"/>
              </a:rPr>
              <a:t>O</a:t>
            </a:r>
            <a:r>
              <a:rPr lang="en-IN" sz="5350" b="1" dirty="0">
                <a:latin typeface="Roboto"/>
                <a:cs typeface="Roboto"/>
              </a:rPr>
              <a:t>	</a:t>
            </a:r>
            <a:r>
              <a:rPr sz="5350" b="1" spc="100" dirty="0">
                <a:latin typeface="Roboto"/>
                <a:cs typeface="Roboto"/>
              </a:rPr>
              <a:t>E</a:t>
            </a:r>
            <a:r>
              <a:rPr sz="5350" b="1" spc="110" dirty="0">
                <a:latin typeface="Roboto"/>
                <a:cs typeface="Roboto"/>
              </a:rPr>
              <a:t>MP</a:t>
            </a:r>
            <a:r>
              <a:rPr sz="5350" b="1" spc="310" dirty="0">
                <a:latin typeface="Roboto"/>
                <a:cs typeface="Roboto"/>
              </a:rPr>
              <a:t>T</a:t>
            </a:r>
            <a:r>
              <a:rPr sz="5350" b="1" spc="-45" dirty="0">
                <a:latin typeface="Roboto"/>
                <a:cs typeface="Roboto"/>
              </a:rPr>
              <a:t>Y </a:t>
            </a:r>
            <a:r>
              <a:rPr lang="en-IN" sz="5350" b="1" spc="-45" dirty="0">
                <a:latin typeface="Roboto"/>
                <a:cs typeface="Roboto"/>
              </a:rPr>
              <a:t> </a:t>
            </a:r>
            <a:r>
              <a:rPr sz="5350" b="1" spc="170" dirty="0">
                <a:solidFill>
                  <a:srgbClr val="D4242E"/>
                </a:solidFill>
                <a:latin typeface="Roboto"/>
                <a:cs typeface="Roboto"/>
              </a:rPr>
              <a:t>SEAT</a:t>
            </a:r>
            <a:r>
              <a:rPr sz="5350" b="1" spc="105" dirty="0">
                <a:solidFill>
                  <a:srgbClr val="D4242E"/>
                </a:solidFill>
                <a:latin typeface="Roboto"/>
                <a:cs typeface="Roboto"/>
              </a:rPr>
              <a:t> </a:t>
            </a:r>
            <a:r>
              <a:rPr sz="5350" b="1" spc="40" dirty="0">
                <a:latin typeface="Roboto"/>
                <a:cs typeface="Roboto"/>
              </a:rPr>
              <a:t>!!!</a:t>
            </a:r>
            <a:endParaRPr sz="53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1566" y="3429089"/>
            <a:ext cx="5829299" cy="3886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897" y="1028701"/>
            <a:ext cx="2089150" cy="661670"/>
          </a:xfrm>
          <a:prstGeom prst="rect">
            <a:avLst/>
          </a:prstGeom>
          <a:solidFill>
            <a:srgbClr val="E9A80C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0"/>
              </a:spcBef>
            </a:pPr>
            <a:r>
              <a:rPr sz="2700" spc="160" dirty="0">
                <a:solidFill>
                  <a:srgbClr val="000000"/>
                </a:solidFill>
              </a:rPr>
              <a:t>SOLUTION</a:t>
            </a:r>
            <a:endParaRPr sz="2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796" y="2181287"/>
            <a:ext cx="114300" cy="114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9646" y="1786844"/>
            <a:ext cx="10104120" cy="694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7975">
              <a:lnSpc>
                <a:spcPct val="139800"/>
              </a:lnSpc>
              <a:spcBef>
                <a:spcPts val="95"/>
              </a:spcBef>
              <a:tabLst>
                <a:tab pos="789940" algn="l"/>
                <a:tab pos="8112759" algn="l"/>
              </a:tabLst>
            </a:pPr>
            <a:r>
              <a:rPr sz="2950" dirty="0">
                <a:latin typeface="Roboto"/>
                <a:cs typeface="Roboto"/>
              </a:rPr>
              <a:t>For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25" dirty="0">
                <a:latin typeface="Roboto"/>
                <a:cs typeface="Roboto"/>
              </a:rPr>
              <a:t>this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problem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10" dirty="0">
                <a:latin typeface="Roboto"/>
                <a:cs typeface="Roboto"/>
              </a:rPr>
              <a:t>we </a:t>
            </a:r>
            <a:r>
              <a:rPr sz="2950" spc="-20" dirty="0">
                <a:latin typeface="Roboto"/>
                <a:cs typeface="Roboto"/>
              </a:rPr>
              <a:t>will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build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a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spc="5" dirty="0">
                <a:latin typeface="Roboto"/>
                <a:cs typeface="Roboto"/>
              </a:rPr>
              <a:t>web </a:t>
            </a:r>
            <a:r>
              <a:rPr sz="2950" spc="-15" dirty="0">
                <a:latin typeface="Roboto"/>
                <a:cs typeface="Roboto"/>
              </a:rPr>
              <a:t>application	</a:t>
            </a:r>
            <a:r>
              <a:rPr sz="2950" spc="-25" dirty="0">
                <a:latin typeface="Roboto"/>
                <a:cs typeface="Roboto"/>
              </a:rPr>
              <a:t>through </a:t>
            </a:r>
            <a:r>
              <a:rPr sz="2950" spc="-20" dirty="0">
                <a:latin typeface="Roboto"/>
                <a:cs typeface="Roboto"/>
              </a:rPr>
              <a:t> which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prior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booking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35" dirty="0">
                <a:latin typeface="Roboto"/>
                <a:cs typeface="Roboto"/>
              </a:rPr>
              <a:t>of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tables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30" dirty="0">
                <a:latin typeface="Roboto"/>
                <a:cs typeface="Roboto"/>
              </a:rPr>
              <a:t>in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restaurants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around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 </a:t>
            </a:r>
            <a:r>
              <a:rPr sz="2950" spc="-720" dirty="0">
                <a:latin typeface="Roboto"/>
                <a:cs typeface="Roboto"/>
              </a:rPr>
              <a:t> </a:t>
            </a:r>
            <a:r>
              <a:rPr sz="2950" spc="-30" dirty="0">
                <a:latin typeface="Roboto"/>
                <a:cs typeface="Roboto"/>
              </a:rPr>
              <a:t>city	</a:t>
            </a:r>
            <a:r>
              <a:rPr sz="2950" spc="-20" dirty="0">
                <a:latin typeface="Roboto"/>
                <a:cs typeface="Roboto"/>
              </a:rPr>
              <a:t>will</a:t>
            </a:r>
            <a:r>
              <a:rPr sz="2950" spc="-5" dirty="0">
                <a:latin typeface="Roboto"/>
                <a:cs typeface="Roboto"/>
              </a:rPr>
              <a:t> </a:t>
            </a:r>
            <a:r>
              <a:rPr sz="2950" spc="5" dirty="0">
                <a:latin typeface="Roboto"/>
                <a:cs typeface="Roboto"/>
              </a:rPr>
              <a:t>be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5" dirty="0">
                <a:latin typeface="Roboto"/>
                <a:cs typeface="Roboto"/>
              </a:rPr>
              <a:t>possible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.</a:t>
            </a:r>
            <a:endParaRPr sz="2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1076325" algn="l"/>
              </a:tabLst>
            </a:pPr>
            <a:r>
              <a:rPr sz="2950" spc="-25" dirty="0">
                <a:latin typeface="Roboto"/>
                <a:cs typeface="Roboto"/>
              </a:rPr>
              <a:t>It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will	</a:t>
            </a:r>
            <a:r>
              <a:rPr sz="2950" spc="-10" dirty="0">
                <a:latin typeface="Roboto"/>
                <a:cs typeface="Roboto"/>
              </a:rPr>
              <a:t>show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present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5" dirty="0">
                <a:latin typeface="Roboto"/>
                <a:cs typeface="Roboto"/>
              </a:rPr>
              <a:t>crowd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30" dirty="0">
                <a:latin typeface="Roboto"/>
                <a:cs typeface="Roboto"/>
              </a:rPr>
              <a:t>in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restaurant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.</a:t>
            </a:r>
            <a:endParaRPr sz="2950">
              <a:latin typeface="Roboto"/>
              <a:cs typeface="Roboto"/>
            </a:endParaRPr>
          </a:p>
          <a:p>
            <a:pPr marL="12700" marR="56515">
              <a:lnSpc>
                <a:spcPct val="139800"/>
              </a:lnSpc>
              <a:tabLst>
                <a:tab pos="7659370" algn="l"/>
              </a:tabLst>
            </a:pPr>
            <a:r>
              <a:rPr sz="2950" spc="10" dirty="0">
                <a:latin typeface="Roboto"/>
                <a:cs typeface="Roboto"/>
              </a:rPr>
              <a:t>Also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20" dirty="0">
                <a:latin typeface="Roboto"/>
                <a:cs typeface="Roboto"/>
              </a:rPr>
              <a:t>food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menu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and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preparation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time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will</a:t>
            </a:r>
            <a:r>
              <a:rPr sz="2950" spc="5" dirty="0">
                <a:latin typeface="Roboto"/>
                <a:cs typeface="Roboto"/>
              </a:rPr>
              <a:t> be </a:t>
            </a:r>
            <a:r>
              <a:rPr sz="2950" spc="-5" dirty="0">
                <a:latin typeface="Roboto"/>
                <a:cs typeface="Roboto"/>
              </a:rPr>
              <a:t>mentioned 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30" dirty="0">
                <a:latin typeface="Roboto"/>
                <a:cs typeface="Roboto"/>
              </a:rPr>
              <a:t>in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spc="5" dirty="0">
                <a:latin typeface="Roboto"/>
                <a:cs typeface="Roboto"/>
              </a:rPr>
              <a:t>web</a:t>
            </a:r>
            <a:r>
              <a:rPr sz="2950" spc="1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application.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spc="-5" dirty="0">
                <a:latin typeface="Roboto"/>
                <a:cs typeface="Roboto"/>
              </a:rPr>
              <a:t>The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users</a:t>
            </a:r>
            <a:r>
              <a:rPr sz="2950" spc="15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will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spc="5" dirty="0">
                <a:latin typeface="Roboto"/>
                <a:cs typeface="Roboto"/>
              </a:rPr>
              <a:t>be</a:t>
            </a:r>
            <a:r>
              <a:rPr sz="2950" spc="15" dirty="0">
                <a:latin typeface="Roboto"/>
                <a:cs typeface="Roboto"/>
              </a:rPr>
              <a:t> </a:t>
            </a:r>
            <a:r>
              <a:rPr sz="2950" spc="-5" dirty="0">
                <a:latin typeface="Roboto"/>
                <a:cs typeface="Roboto"/>
              </a:rPr>
              <a:t>able	to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book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a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spc="-5" dirty="0">
                <a:latin typeface="Roboto"/>
                <a:cs typeface="Roboto"/>
              </a:rPr>
              <a:t>seat </a:t>
            </a:r>
            <a:r>
              <a:rPr sz="2950" spc="-72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and</a:t>
            </a:r>
            <a:r>
              <a:rPr sz="2950" spc="-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a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5" dirty="0">
                <a:latin typeface="Roboto"/>
                <a:cs typeface="Roboto"/>
              </a:rPr>
              <a:t>meal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15" dirty="0">
                <a:latin typeface="Roboto"/>
                <a:cs typeface="Roboto"/>
              </a:rPr>
              <a:t>from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their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5" dirty="0">
                <a:latin typeface="Roboto"/>
                <a:cs typeface="Roboto"/>
              </a:rPr>
              <a:t>home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.</a:t>
            </a:r>
            <a:endParaRPr sz="2950">
              <a:latin typeface="Roboto"/>
              <a:cs typeface="Roboto"/>
            </a:endParaRPr>
          </a:p>
          <a:p>
            <a:pPr marL="12700" marR="528955">
              <a:lnSpc>
                <a:spcPct val="139800"/>
              </a:lnSpc>
              <a:spcBef>
                <a:spcPts val="5"/>
              </a:spcBef>
              <a:tabLst>
                <a:tab pos="2329180" algn="l"/>
                <a:tab pos="6076315" algn="l"/>
              </a:tabLst>
            </a:pPr>
            <a:r>
              <a:rPr sz="2950" spc="-5" dirty="0">
                <a:latin typeface="Roboto"/>
                <a:cs typeface="Roboto"/>
              </a:rPr>
              <a:t>The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5" dirty="0">
                <a:latin typeface="Roboto"/>
                <a:cs typeface="Roboto"/>
              </a:rPr>
              <a:t>web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application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will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show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25" dirty="0">
                <a:latin typeface="Roboto"/>
                <a:cs typeface="Roboto"/>
              </a:rPr>
              <a:t>an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5" dirty="0">
                <a:latin typeface="Roboto"/>
                <a:cs typeface="Roboto"/>
              </a:rPr>
              <a:t>approximate</a:t>
            </a:r>
            <a:r>
              <a:rPr sz="2950" dirty="0">
                <a:latin typeface="Roboto"/>
                <a:cs typeface="Roboto"/>
              </a:rPr>
              <a:t> time </a:t>
            </a:r>
            <a:r>
              <a:rPr sz="2950" spc="-15" dirty="0">
                <a:latin typeface="Roboto"/>
                <a:cs typeface="Roboto"/>
              </a:rPr>
              <a:t>when </a:t>
            </a:r>
            <a:r>
              <a:rPr sz="2950" spc="-72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20" dirty="0">
                <a:latin typeface="Roboto"/>
                <a:cs typeface="Roboto"/>
              </a:rPr>
              <a:t>food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will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5" dirty="0">
                <a:latin typeface="Roboto"/>
                <a:cs typeface="Roboto"/>
              </a:rPr>
              <a:t>be </a:t>
            </a:r>
            <a:r>
              <a:rPr sz="2950" spc="-20" dirty="0">
                <a:latin typeface="Roboto"/>
                <a:cs typeface="Roboto"/>
              </a:rPr>
              <a:t>ready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5" dirty="0">
                <a:latin typeface="Roboto"/>
                <a:cs typeface="Roboto"/>
              </a:rPr>
              <a:t>.The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users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can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reach</a:t>
            </a:r>
            <a:r>
              <a:rPr sz="2950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location </a:t>
            </a:r>
            <a:r>
              <a:rPr sz="2950" spc="-5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accordingly</a:t>
            </a:r>
            <a:r>
              <a:rPr sz="2950" spc="1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.	</a:t>
            </a:r>
            <a:r>
              <a:rPr sz="2950" spc="-25" dirty="0">
                <a:latin typeface="Roboto"/>
                <a:cs typeface="Roboto"/>
              </a:rPr>
              <a:t>It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will</a:t>
            </a:r>
            <a:r>
              <a:rPr sz="2950" spc="1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reduce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the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long	</a:t>
            </a:r>
            <a:r>
              <a:rPr sz="2950" spc="-20" dirty="0">
                <a:latin typeface="Roboto"/>
                <a:cs typeface="Roboto"/>
              </a:rPr>
              <a:t>waiting</a:t>
            </a:r>
            <a:r>
              <a:rPr sz="2950" spc="-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time.</a:t>
            </a:r>
            <a:endParaRPr sz="2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950" spc="-5" dirty="0">
                <a:latin typeface="Roboto"/>
                <a:cs typeface="Roboto"/>
              </a:rPr>
              <a:t>There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20" dirty="0">
                <a:latin typeface="Roboto"/>
                <a:cs typeface="Roboto"/>
              </a:rPr>
              <a:t>will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also</a:t>
            </a:r>
            <a:r>
              <a:rPr sz="2950" spc="5" dirty="0">
                <a:latin typeface="Roboto"/>
                <a:cs typeface="Roboto"/>
              </a:rPr>
              <a:t> be </a:t>
            </a:r>
            <a:r>
              <a:rPr sz="2950" spc="-25" dirty="0">
                <a:latin typeface="Roboto"/>
                <a:cs typeface="Roboto"/>
              </a:rPr>
              <a:t>an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option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15" dirty="0">
                <a:latin typeface="Roboto"/>
                <a:cs typeface="Roboto"/>
              </a:rPr>
              <a:t>for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takeaway</a:t>
            </a:r>
            <a:r>
              <a:rPr sz="2950" spc="5" dirty="0">
                <a:latin typeface="Roboto"/>
                <a:cs typeface="Roboto"/>
              </a:rPr>
              <a:t> </a:t>
            </a:r>
            <a:r>
              <a:rPr sz="2950" spc="-15" dirty="0">
                <a:latin typeface="Roboto"/>
                <a:cs typeface="Roboto"/>
              </a:rPr>
              <a:t>and</a:t>
            </a:r>
            <a:r>
              <a:rPr sz="2950" spc="5" dirty="0">
                <a:latin typeface="Roboto"/>
                <a:cs typeface="Roboto"/>
              </a:rPr>
              <a:t> home </a:t>
            </a:r>
            <a:r>
              <a:rPr sz="2950" spc="-20" dirty="0">
                <a:latin typeface="Roboto"/>
                <a:cs typeface="Roboto"/>
              </a:rPr>
              <a:t>delivery.</a:t>
            </a:r>
            <a:endParaRPr sz="29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796" y="4067237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796" y="4695887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796" y="6581837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796" y="8467787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92766"/>
            <a:ext cx="18288000" cy="6737350"/>
            <a:chOff x="0" y="0"/>
            <a:chExt cx="18288000" cy="6737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7" cy="67367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620504" y="3406479"/>
              <a:ext cx="1048385" cy="0"/>
            </a:xfrm>
            <a:custGeom>
              <a:avLst/>
              <a:gdLst/>
              <a:ahLst/>
              <a:cxnLst/>
              <a:rect l="l" t="t" r="r" b="b"/>
              <a:pathLst>
                <a:path w="1048384">
                  <a:moveTo>
                    <a:pt x="0" y="0"/>
                  </a:moveTo>
                  <a:lnTo>
                    <a:pt x="1047882" y="0"/>
                  </a:lnTo>
                </a:path>
              </a:pathLst>
            </a:custGeom>
            <a:ln w="76199">
              <a:solidFill>
                <a:srgbClr val="E9A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1616" y="7951458"/>
            <a:ext cx="2820035" cy="661670"/>
          </a:xfrm>
          <a:prstGeom prst="rect">
            <a:avLst/>
          </a:prstGeom>
          <a:solidFill>
            <a:srgbClr val="E9A80C"/>
          </a:solidFill>
        </p:spPr>
        <p:txBody>
          <a:bodyPr vert="horz" wrap="square" lIns="0" tIns="0" rIns="0" bIns="0" rtlCol="0">
            <a:spAutoFit/>
          </a:bodyPr>
          <a:lstStyle/>
          <a:p>
            <a:pPr marR="57150" algn="ctr">
              <a:lnSpc>
                <a:spcPts val="2295"/>
              </a:lnSpc>
            </a:pPr>
            <a:r>
              <a:rPr sz="2100" b="1" spc="135" dirty="0">
                <a:latin typeface="Roboto"/>
                <a:cs typeface="Roboto"/>
              </a:rPr>
              <a:t>SWASTIK</a:t>
            </a:r>
            <a:r>
              <a:rPr sz="2100" b="1" spc="254" dirty="0">
                <a:latin typeface="Roboto"/>
                <a:cs typeface="Roboto"/>
              </a:rPr>
              <a:t> </a:t>
            </a:r>
            <a:r>
              <a:rPr sz="2100" b="1" spc="114" dirty="0">
                <a:latin typeface="Roboto"/>
                <a:cs typeface="Roboto"/>
              </a:rPr>
              <a:t>KUMAR</a:t>
            </a:r>
            <a:endParaRPr sz="2100">
              <a:latin typeface="Roboto"/>
              <a:cs typeface="Roboto"/>
            </a:endParaRPr>
          </a:p>
          <a:p>
            <a:pPr marL="11430" algn="ctr">
              <a:lnSpc>
                <a:spcPts val="2510"/>
              </a:lnSpc>
              <a:spcBef>
                <a:spcPts val="405"/>
              </a:spcBef>
            </a:pPr>
            <a:r>
              <a:rPr sz="2100" b="1" spc="105" dirty="0">
                <a:latin typeface="Roboto"/>
                <a:cs typeface="Roboto"/>
              </a:rPr>
              <a:t>SAHU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1085" y="7940027"/>
            <a:ext cx="3018790" cy="661670"/>
          </a:xfrm>
          <a:prstGeom prst="rect">
            <a:avLst/>
          </a:prstGeom>
          <a:solidFill>
            <a:srgbClr val="E9A80C"/>
          </a:solidFill>
        </p:spPr>
        <p:txBody>
          <a:bodyPr vert="horz" wrap="square" lIns="0" tIns="15684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235"/>
              </a:spcBef>
            </a:pPr>
            <a:r>
              <a:rPr sz="2100" b="1" spc="120" dirty="0">
                <a:latin typeface="Roboto"/>
                <a:cs typeface="Roboto"/>
              </a:rPr>
              <a:t>SHUBHAM</a:t>
            </a:r>
            <a:r>
              <a:rPr sz="2100" b="1" spc="254" dirty="0">
                <a:latin typeface="Roboto"/>
                <a:cs typeface="Roboto"/>
              </a:rPr>
              <a:t> </a:t>
            </a:r>
            <a:r>
              <a:rPr sz="2100" b="1" spc="125" dirty="0">
                <a:latin typeface="Roboto"/>
                <a:cs typeface="Roboto"/>
              </a:rPr>
              <a:t>SAHOO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67694" y="7940027"/>
            <a:ext cx="3202940" cy="661670"/>
          </a:xfrm>
          <a:prstGeom prst="rect">
            <a:avLst/>
          </a:prstGeom>
          <a:solidFill>
            <a:srgbClr val="E9A80C"/>
          </a:solidFill>
        </p:spPr>
        <p:txBody>
          <a:bodyPr vert="horz" wrap="square" lIns="0" tIns="156845" rIns="0" bIns="0" rtlCol="0">
            <a:spAutoFit/>
          </a:bodyPr>
          <a:lstStyle/>
          <a:p>
            <a:pPr marL="478790">
              <a:lnSpc>
                <a:spcPct val="100000"/>
              </a:lnSpc>
              <a:spcBef>
                <a:spcPts val="1235"/>
              </a:spcBef>
            </a:pPr>
            <a:r>
              <a:rPr sz="2100" b="1" spc="130" dirty="0">
                <a:latin typeface="Roboto"/>
                <a:cs typeface="Roboto"/>
              </a:rPr>
              <a:t>ABHISHEK</a:t>
            </a:r>
            <a:r>
              <a:rPr sz="2100" b="1" spc="245" dirty="0">
                <a:latin typeface="Roboto"/>
                <a:cs typeface="Roboto"/>
              </a:rPr>
              <a:t> </a:t>
            </a:r>
            <a:r>
              <a:rPr sz="2100" b="1" spc="135" dirty="0">
                <a:latin typeface="Roboto"/>
                <a:cs typeface="Roboto"/>
              </a:rPr>
              <a:t>BALA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017" y="4107412"/>
            <a:ext cx="3086099" cy="3352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0866" y="4047041"/>
            <a:ext cx="2838449" cy="37052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43894" y="4127658"/>
            <a:ext cx="2981324" cy="36194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49746" y="1199375"/>
            <a:ext cx="8323454" cy="13734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00" dirty="0"/>
              <a:t>THANK</a:t>
            </a:r>
            <a:r>
              <a:rPr spc="1025" dirty="0"/>
              <a:t> </a:t>
            </a:r>
            <a:r>
              <a:rPr sz="8850" spc="-85" dirty="0">
                <a:solidFill>
                  <a:srgbClr val="E9A80C"/>
                </a:solidFill>
              </a:rPr>
              <a:t>YOU</a:t>
            </a:r>
            <a:endParaRPr sz="8850" dirty="0"/>
          </a:p>
        </p:txBody>
      </p:sp>
      <p:sp>
        <p:nvSpPr>
          <p:cNvPr id="13" name="object 13"/>
          <p:cNvSpPr txBox="1"/>
          <p:nvPr/>
        </p:nvSpPr>
        <p:spPr>
          <a:xfrm>
            <a:off x="182658" y="2999138"/>
            <a:ext cx="36379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33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sz="33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19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203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Palatino Linotype</vt:lpstr>
      <vt:lpstr>Roboto</vt:lpstr>
      <vt:lpstr>Tahoma</vt:lpstr>
      <vt:lpstr>Times New Roman</vt:lpstr>
      <vt:lpstr>Office Theme</vt:lpstr>
      <vt:lpstr> RESERVE EATS</vt:lpstr>
      <vt:lpstr>ISSUE</vt:lpstr>
      <vt:lpstr>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Clean Healthy Food Presentation Template</dc:title>
  <dc:creator>Electrolight Gaming</dc:creator>
  <cp:keywords>DAFW-dOk6Ss,BAFW6TgCYIY</cp:keywords>
  <cp:lastModifiedBy>Abhishek bala</cp:lastModifiedBy>
  <cp:revision>1</cp:revision>
  <dcterms:created xsi:type="dcterms:W3CDTF">2023-01-07T18:32:51Z</dcterms:created>
  <dcterms:modified xsi:type="dcterms:W3CDTF">2023-01-07T18:37:42Z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2023-01-07T00:00:00Z</vt:filetime>
  </property>
</Properties>
</file>