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8a16f56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8a16f56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8a16f56f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8a16f56f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8a16f56f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8a16f56f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8a16f56f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8a16f56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8a16f56f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8a16f56f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a16f56f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8a16f56f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8a16f56f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8a16f56f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a16f56f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8a16f56f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a16f56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a16f56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a16f5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a16f5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a16f56f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a16f56f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8a16f56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8a16f56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a16f56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8a16f56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8a16f56f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8a16f56f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a16f56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a16f56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a16f56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8a16f56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8a16f56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8a16f56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spring.io/spring-framework/docs/3.2.x/spring-framework-reference/html/mvc.html" TargetMode="External"/><Relationship Id="rId4" Type="http://schemas.openxmlformats.org/officeDocument/2006/relationships/hyperlink" Target="https://terasolunaorg.github.io/guideline/1.0.1.RELEASE/en/Overview/SpringMVCOverview.html" TargetMode="External"/><Relationship Id="rId5" Type="http://schemas.openxmlformats.org/officeDocument/2006/relationships/hyperlink" Target="https://www.baeldung.com/spring-mvc-tutori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Computación en Internet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2023-2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65125" y="901425"/>
            <a:ext cx="864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Controllers and view share a Java object referred as model, (‘M’ in MVC)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model can be of the type Model or can be a Map that can represent the model.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view uses this to display dynamic data that has been given by the controller</a:t>
            </a:r>
            <a:endParaRPr sz="20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09525"/>
            <a:ext cx="9005124" cy="1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@ModelAttribute from Controller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11700" y="1259350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You can also use </a:t>
            </a:r>
            <a:r>
              <a:rPr b="1" lang="en" sz="2000"/>
              <a:t>@ModelAttribute</a:t>
            </a:r>
            <a:r>
              <a:rPr lang="en" sz="2000"/>
              <a:t> in controller to directly load URL value into the model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Model can represent objects that can be retrieved from database or files as well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should not have logic, rather the controller should get the model and “transform” the model based on the request, while sending it to the View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304875" y="878550"/>
            <a:ext cx="842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Spring MVC integrates with many view technologies: JSP, Velocity, Freemarker, JasperReports.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Values sent to controller with POST or GET as usual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Values made available to the view by the controller</a:t>
            </a:r>
            <a:endParaRPr sz="20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2571750"/>
            <a:ext cx="3583175" cy="2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626" y="2446950"/>
            <a:ext cx="4856475" cy="2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05650" y="1020750"/>
            <a:ext cx="85206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URI templates can be used for convenient access to selected parts of a URL in a @RequestMapping method.</a:t>
            </a:r>
            <a:endParaRPr sz="2000">
              <a:solidFill>
                <a:srgbClr val="111111"/>
              </a:solidFill>
              <a:highlight>
                <a:srgbClr val="F0F1EB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A URI Template is a URI-like string, containing one or more variable names. When you substitute values for these variables, the template becomes a URI.</a:t>
            </a:r>
            <a:endParaRPr sz="2000">
              <a:solidFill>
                <a:srgbClr val="111111"/>
              </a:solidFill>
              <a:highlight>
                <a:srgbClr val="F0F1EB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For example, the URI Template </a:t>
            </a:r>
            <a:r>
              <a:rPr lang="en" sz="2000">
                <a:solidFill>
                  <a:srgbClr val="9B59B6"/>
                </a:solidFill>
                <a:highlight>
                  <a:srgbClr val="F0F1EB"/>
                </a:highlight>
              </a:rPr>
              <a:t>http://www.example.com/users/{userId}</a:t>
            </a: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 contains the variable </a:t>
            </a:r>
            <a:r>
              <a:rPr lang="en" sz="2000">
                <a:solidFill>
                  <a:srgbClr val="3498DB"/>
                </a:solidFill>
                <a:highlight>
                  <a:srgbClr val="F0F1EB"/>
                </a:highlight>
              </a:rPr>
              <a:t>userId</a:t>
            </a: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. Assigning the value </a:t>
            </a:r>
            <a:r>
              <a:rPr lang="en" sz="2000">
                <a:solidFill>
                  <a:srgbClr val="3498DB"/>
                </a:solidFill>
                <a:highlight>
                  <a:srgbClr val="F0F1EB"/>
                </a:highlight>
              </a:rPr>
              <a:t>fred</a:t>
            </a: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 to the variable yields </a:t>
            </a:r>
            <a:r>
              <a:rPr lang="en" sz="2000">
                <a:solidFill>
                  <a:srgbClr val="9B59B6"/>
                </a:solidFill>
                <a:highlight>
                  <a:srgbClr val="F0F1EB"/>
                </a:highlight>
              </a:rPr>
              <a:t>http://www.example.com/users/fred</a:t>
            </a:r>
            <a:r>
              <a:rPr lang="en" sz="2000">
                <a:solidFill>
                  <a:srgbClr val="111111"/>
                </a:solidFill>
                <a:highlight>
                  <a:srgbClr val="F0F1EB"/>
                </a:highlight>
              </a:rPr>
              <a:t>.</a:t>
            </a:r>
            <a:endParaRPr sz="2000">
              <a:solidFill>
                <a:srgbClr val="111111"/>
              </a:solidFill>
              <a:highlight>
                <a:srgbClr val="F0F1E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88" y="881825"/>
            <a:ext cx="7204924" cy="41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0" y="805625"/>
            <a:ext cx="763847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5" y="878475"/>
            <a:ext cx="7982026" cy="41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@REQUESTMAPPING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00" y="813675"/>
            <a:ext cx="6122275" cy="4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05650" y="232925"/>
            <a:ext cx="32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207450" y="1365425"/>
            <a:ext cx="872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https://docs.spring.io/spring-framework/docs/3.2.x/spring-framework-reference/html/mvc.html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https://terasolunaorg.github.io/guideline/1.0.1.RELEASE/en/Overview/SpringMVCOverview.htm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https://www.baeldung.com/spring-mvc-tutorial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- Key Architectural Pattern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925"/>
            <a:ext cx="8839201" cy="330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- Key Architectural Pattern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850" y="1011050"/>
            <a:ext cx="6289396" cy="4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05650" y="1024100"/>
            <a:ext cx="2492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DispatcherServlet</a:t>
            </a:r>
            <a:r>
              <a:rPr lang="en" sz="1800"/>
              <a:t> is the front controller class to take all requests and start processing them. </a:t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205650" y="28734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DispatcherServlet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is an actual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Servlet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(it inherits from the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HttpServlet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base class),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and as such is declared in the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web.xml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of your web application.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29450" y="15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MVC Processing sequence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50" y="805625"/>
            <a:ext cx="6330000" cy="42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Context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50" y="885150"/>
            <a:ext cx="4487350" cy="4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39375" y="984300"/>
            <a:ext cx="415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In the Web MVC framework, each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DispatcherServlet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has its own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WebApplicationContext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, which inherits all the beans already defined in the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Root WebApplicationContext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800"/>
          </a:p>
        </p:txBody>
      </p:sp>
      <p:sp>
        <p:nvSpPr>
          <p:cNvPr id="83" name="Google Shape;83;p17"/>
          <p:cNvSpPr txBox="1"/>
          <p:nvPr/>
        </p:nvSpPr>
        <p:spPr>
          <a:xfrm>
            <a:off x="205650" y="2732875"/>
            <a:ext cx="400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pring MVC looks for a file named </a:t>
            </a:r>
            <a:r>
              <a:rPr i="1"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[servlet-name]-servlet.xml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in the </a:t>
            </a:r>
            <a:r>
              <a:rPr lang="en" sz="1800">
                <a:solidFill>
                  <a:srgbClr val="6D180B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WEB-INF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directory of your web application and creates the beans defined there, overriding the definitions of any beans defined with the same name in the global scope.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Configuration - XML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04900" y="967725"/>
            <a:ext cx="7635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Spring MVC supports 2 types of configurations: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XML Configuration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Java-based Configuration</a:t>
            </a:r>
            <a:endParaRPr sz="19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51" y="2377425"/>
            <a:ext cx="7352800" cy="26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Configuration  - Java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25" y="905000"/>
            <a:ext cx="7854151" cy="4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93200" y="934625"/>
            <a:ext cx="828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central components of MVC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Simply add </a:t>
            </a:r>
            <a:r>
              <a:rPr b="1" lang="en" sz="2000"/>
              <a:t>@Controller</a:t>
            </a:r>
            <a:r>
              <a:rPr lang="en" sz="2000"/>
              <a:t> annotation to a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</a:t>
            </a:r>
            <a:r>
              <a:rPr b="1" lang="en" sz="2000"/>
              <a:t>@RequestMapping</a:t>
            </a:r>
            <a:r>
              <a:rPr lang="en" sz="2000"/>
              <a:t> to map methods to url</a:t>
            </a:r>
            <a:endParaRPr sz="2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0" y="2307825"/>
            <a:ext cx="5204200" cy="27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700" y="2758550"/>
            <a:ext cx="3195725" cy="18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0565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detailed Url Mapping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81850" y="908100"/>
            <a:ext cx="8623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@RequestMapping also accepts the following parameters: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method (GET/POST/PUT/DELETE...)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produces (mimeType)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consumes (mimeType)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headers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50" y="2907600"/>
            <a:ext cx="8520599" cy="207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