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E626-5168-4D41-899D-06026708AD6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4D993-FC19-4A04-8137-9FDFA43FA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5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E626-5168-4D41-899D-06026708AD6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4D993-FC19-4A04-8137-9FDFA43FA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1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E626-5168-4D41-899D-06026708AD6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4D993-FC19-4A04-8137-9FDFA43FA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5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E626-5168-4D41-899D-06026708AD6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4D993-FC19-4A04-8137-9FDFA43FA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E626-5168-4D41-899D-06026708AD6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4D993-FC19-4A04-8137-9FDFA43FA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3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E626-5168-4D41-899D-06026708AD6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4D993-FC19-4A04-8137-9FDFA43FA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4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E626-5168-4D41-899D-06026708AD6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4D993-FC19-4A04-8137-9FDFA43FA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2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E626-5168-4D41-899D-06026708AD6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4D993-FC19-4A04-8137-9FDFA43FA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8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E626-5168-4D41-899D-06026708AD6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4D993-FC19-4A04-8137-9FDFA43FA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8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E626-5168-4D41-899D-06026708AD6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4D993-FC19-4A04-8137-9FDFA43FA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E626-5168-4D41-899D-06026708AD6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4D993-FC19-4A04-8137-9FDFA43FA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3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AE626-5168-4D41-899D-06026708AD6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4D993-FC19-4A04-8137-9FDFA43FA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7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Keywords For Today’s Video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79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is a block of organized, reusable code that is used to perform a single 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4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 for performing its single 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0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value that is passed in function calls.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2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type of data being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0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 Type that is used for writing text-based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64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 Type that is used for writing whole number-based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9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you write a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3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type of programming error that occurs when you type the wrong syntax.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8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102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Keywords For Today’s Video</vt:lpstr>
      <vt:lpstr>Functions</vt:lpstr>
      <vt:lpstr>Functions Calls</vt:lpstr>
      <vt:lpstr>Arguments</vt:lpstr>
      <vt:lpstr>Data Types</vt:lpstr>
      <vt:lpstr>Strings</vt:lpstr>
      <vt:lpstr>Integers</vt:lpstr>
      <vt:lpstr>Syntax</vt:lpstr>
      <vt:lpstr>Syntax Errors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Keywords For Today’s Video</dc:title>
  <dc:creator>Memelord The First</dc:creator>
  <cp:lastModifiedBy>Memelord The First</cp:lastModifiedBy>
  <cp:revision>3</cp:revision>
  <dcterms:created xsi:type="dcterms:W3CDTF">2020-07-15T05:08:42Z</dcterms:created>
  <dcterms:modified xsi:type="dcterms:W3CDTF">2020-07-15T10:34:01Z</dcterms:modified>
</cp:coreProperties>
</file>