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6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8C64-B02A-4FDE-A25E-8D77289C8FC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F429-BC8F-4F1E-B555-040C1F3A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Keywords For Today’s 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labeled container that can store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7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numbers that have decimal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Longs (not necessary </a:t>
            </a:r>
            <a:r>
              <a:rPr lang="en-US" smtClean="0"/>
              <a:t>for the video)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of unlimited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8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Keywords For Today’s Video</vt:lpstr>
      <vt:lpstr>Variables</vt:lpstr>
      <vt:lpstr>Floats</vt:lpstr>
      <vt:lpstr>Longs (not necessary for the video)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For Today’s Video</dc:title>
  <dc:creator>Memelord The First</dc:creator>
  <cp:lastModifiedBy>Memelord The First</cp:lastModifiedBy>
  <cp:revision>1</cp:revision>
  <dcterms:created xsi:type="dcterms:W3CDTF">2020-07-18T18:24:10Z</dcterms:created>
  <dcterms:modified xsi:type="dcterms:W3CDTF">2020-07-18T18:31:50Z</dcterms:modified>
</cp:coreProperties>
</file>