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ABB-4E9B-49BE-B454-C406E9F97DF0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B-7A06-4076-9FCE-8BE90CFBC4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387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ABB-4E9B-49BE-B454-C406E9F97DF0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B-7A06-4076-9FCE-8BE90CFBC4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18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ABB-4E9B-49BE-B454-C406E9F97DF0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B-7A06-4076-9FCE-8BE90CFBC4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950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ABB-4E9B-49BE-B454-C406E9F97DF0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B-7A06-4076-9FCE-8BE90CFBC4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337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ABB-4E9B-49BE-B454-C406E9F97DF0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B-7A06-4076-9FCE-8BE90CFBC4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74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ABB-4E9B-49BE-B454-C406E9F97DF0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B-7A06-4076-9FCE-8BE90CFBC4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940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ABB-4E9B-49BE-B454-C406E9F97DF0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B-7A06-4076-9FCE-8BE90CFBC4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90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ABB-4E9B-49BE-B454-C406E9F97DF0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B-7A06-4076-9FCE-8BE90CFBC4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96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ABB-4E9B-49BE-B454-C406E9F97DF0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B-7A06-4076-9FCE-8BE90CFBC4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9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ABB-4E9B-49BE-B454-C406E9F97DF0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B-7A06-4076-9FCE-8BE90CFBC4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38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3ABB-4E9B-49BE-B454-C406E9F97DF0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495B-7A06-4076-9FCE-8BE90CFBC4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76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F3ABB-4E9B-49BE-B454-C406E9F97DF0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6495B-7A06-4076-9FCE-8BE90CFBC4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3705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D31E3F-F5C6-40E6-80DB-D8E7592B9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7670"/>
            <a:ext cx="9144000" cy="906462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Comproller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09E8A06-D799-4450-940C-8F13AE1F4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80076"/>
            <a:ext cx="9144000" cy="1177924"/>
          </a:xfrm>
        </p:spPr>
        <p:txBody>
          <a:bodyPr>
            <a:normAutofit/>
          </a:bodyPr>
          <a:lstStyle/>
          <a:p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Kiss Bercel, Németh Gábor, Papp Gyula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542124-F432-4FFA-BD65-82C4F80DB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06" y="2200853"/>
            <a:ext cx="2542987" cy="245629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867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31F910-1D5C-4660-9798-4E6C7637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500" dirty="0">
                <a:latin typeface="Arial" panose="020B0604020202020204" pitchFamily="34" charset="0"/>
                <a:cs typeface="Arial" panose="020B0604020202020204" pitchFamily="34" charset="0"/>
              </a:rPr>
              <a:t>Leírás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3D629E-5B19-481B-953B-19C933895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A Comproller cég egy vállalat irányitó szoftver amely a rugalmasság érdekébe jött létre.</a:t>
            </a:r>
          </a:p>
          <a:p>
            <a:pPr marL="0" indent="0">
              <a:buNone/>
            </a:pPr>
            <a:endParaRPr lang="hu-H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A cég magába foglalja a következő elemeket:</a:t>
            </a:r>
          </a:p>
          <a:p>
            <a:pPr marL="0" indent="0">
              <a:buNone/>
            </a:pPr>
            <a:endParaRPr lang="hu-H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-Könnyű kezelés a dolgozókhoz.</a:t>
            </a:r>
          </a:p>
          <a:p>
            <a:pPr marL="0" indent="0">
              <a:buNone/>
            </a:pPr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-Adat a dolgozókról, fizetésükről beosztásukról stb.</a:t>
            </a:r>
          </a:p>
          <a:p>
            <a:pPr marL="0" indent="0">
              <a:buNone/>
            </a:pPr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-Rugalmas, előnyös interface a felhasználók számára.</a:t>
            </a:r>
          </a:p>
        </p:txBody>
      </p:sp>
    </p:spTree>
    <p:extLst>
      <p:ext uri="{BB962C8B-B14F-4D97-AF65-F5344CB8AC3E}">
        <p14:creationId xmlns:p14="http://schemas.microsoft.com/office/powerpoint/2010/main" val="231842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31F910-1D5C-4660-9798-4E6C7637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500" dirty="0">
                <a:latin typeface="Arial" panose="020B0604020202020204" pitchFamily="34" charset="0"/>
                <a:cs typeface="Arial" panose="020B0604020202020204" pitchFamily="34" charset="0"/>
              </a:rPr>
              <a:t>Jogosúltság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3D629E-5B19-481B-953B-19C93389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33267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Cégünk rendelkezik több jogosúltsági szinttel is.</a:t>
            </a:r>
          </a:p>
          <a:p>
            <a:pPr marL="0" indent="0">
              <a:buNone/>
            </a:pPr>
            <a:endParaRPr lang="hu-H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Vendég: </a:t>
            </a:r>
          </a:p>
          <a:p>
            <a:pPr marL="0" indent="0">
              <a:buNone/>
            </a:pPr>
            <a:endParaRPr lang="hu-H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Aki a ‚vendég’ felhasználói lehetőséggel él az megtekintheti az oldalt.</a:t>
            </a:r>
          </a:p>
          <a:p>
            <a:pPr marL="0" indent="0">
              <a:buNone/>
            </a:pPr>
            <a:endParaRPr lang="hu-H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Felhasználó:</a:t>
            </a:r>
          </a:p>
          <a:p>
            <a:pPr marL="0" indent="0">
              <a:buNone/>
            </a:pPr>
            <a:endParaRPr lang="hu-H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Aki a regisztrált felhasználói lehetősségel él az beállíthatja a cégét és lekérdezheti az adatokat az adatbázisból, majd módosíthat rajta.</a:t>
            </a:r>
          </a:p>
          <a:p>
            <a:pPr marL="0" indent="0">
              <a:buNone/>
            </a:pPr>
            <a:endParaRPr lang="hu-H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Admin:</a:t>
            </a:r>
          </a:p>
          <a:p>
            <a:pPr marL="0" indent="0">
              <a:buNone/>
            </a:pPr>
            <a:endParaRPr lang="hu-H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Ez a mód a fejlesztőknek készült. Lehetőség van profil eltávolítására és létrehozására és egyéb</a:t>
            </a:r>
          </a:p>
          <a:p>
            <a:pPr marL="0" indent="0">
              <a:buNone/>
            </a:pPr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 opciók módosítására. </a:t>
            </a:r>
          </a:p>
        </p:txBody>
      </p:sp>
    </p:spTree>
    <p:extLst>
      <p:ext uri="{BB962C8B-B14F-4D97-AF65-F5344CB8AC3E}">
        <p14:creationId xmlns:p14="http://schemas.microsoft.com/office/powerpoint/2010/main" val="88971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31F910-1D5C-4660-9798-4E6C7637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500" dirty="0">
                <a:latin typeface="Arial" panose="020B0604020202020204" pitchFamily="34" charset="0"/>
                <a:cs typeface="Arial" panose="020B0604020202020204" pitchFamily="34" charset="0"/>
              </a:rPr>
              <a:t>Fő 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3D629E-5B19-481B-953B-19C93389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06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A fő oldal várja a felhasználót, itt jelennek meg alap információk, képek és egyéb leírások a cégünkről.</a:t>
            </a:r>
          </a:p>
          <a:p>
            <a:pPr marL="0" indent="0">
              <a:buNone/>
            </a:pPr>
            <a:endParaRPr lang="hu-HU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u-HU" sz="2500" dirty="0">
                <a:latin typeface="Arial" panose="020B0604020202020204" pitchFamily="34" charset="0"/>
                <a:cs typeface="Arial" panose="020B0604020202020204" pitchFamily="34" charset="0"/>
              </a:rPr>
              <a:t>Az oldalról a felhasználó bármikor átválthat a jogosúltsági szintjétől függően.</a:t>
            </a:r>
          </a:p>
          <a:p>
            <a:pPr marL="0" indent="0">
              <a:buNone/>
            </a:pPr>
            <a:endParaRPr lang="hu-HU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08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</Words>
  <Application>Microsoft Office PowerPoint</Application>
  <PresentationFormat>Szélesvásznú</PresentationFormat>
  <Paragraphs>29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Comproller</vt:lpstr>
      <vt:lpstr>Leírás</vt:lpstr>
      <vt:lpstr>Jogosúltság</vt:lpstr>
      <vt:lpstr>Fő oldal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Comproller</dc:title>
  <dc:creator>Papp Gyula</dc:creator>
  <cp:lastModifiedBy>Papp Gyula</cp:lastModifiedBy>
  <cp:revision>12</cp:revision>
  <dcterms:created xsi:type="dcterms:W3CDTF">2025-01-07T12:09:04Z</dcterms:created>
  <dcterms:modified xsi:type="dcterms:W3CDTF">2025-01-07T12:28:02Z</dcterms:modified>
</cp:coreProperties>
</file>