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1" r:id="rId7"/>
    <p:sldId id="268" r:id="rId8"/>
    <p:sldId id="263" r:id="rId9"/>
    <p:sldId id="260" r:id="rId10"/>
    <p:sldId id="267" r:id="rId11"/>
    <p:sldId id="264" r:id="rId12"/>
    <p:sldId id="272" r:id="rId13"/>
    <p:sldId id="262" r:id="rId14"/>
    <p:sldId id="265" r:id="rId15"/>
    <p:sldId id="266" r:id="rId16"/>
    <p:sldId id="273" r:id="rId17"/>
    <p:sldId id="271" r:id="rId18"/>
    <p:sldId id="269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F8B92C-0B1B-435B-9398-D9FE267F1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45D770D-6BBF-48D3-9886-AB3267B2F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171E5D9-854A-4F6B-9930-317C987E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FDF999E-96CD-4013-BC16-1837A2FC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A38499-6ED5-4934-B34C-02FA5527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1512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919851-24AA-4F78-BAE4-082C66100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204402-C9D2-49FC-AAC0-952E19A33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A10C6A3-32B1-41DD-A3A5-675C4021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9F48F53-AD3F-4444-801A-49E8EA09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C8B93E4-8D37-46BF-8A71-30CF9D43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990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372AA3D-62FD-444F-8362-A3B707FE5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49A84B-82C1-4A49-B17D-BF416CEE5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B0297F-2CEB-4E08-AB07-E2F9E791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1383B86-E2EE-4411-9905-80035F3E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63AEB4-A4B3-48D5-9A7E-36AF9DEF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51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D3A9F3-8D45-4BF8-98D2-111068C95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F996238-4952-4186-ADDC-EE9D3AB0E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A2FC10-9529-401D-8B72-3A52917B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9FEDC7-2D63-4DCF-A910-297F00EE1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87F1ACC-3CC4-4DA1-B677-1B8EF839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1602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DB2E068-4CF8-4112-B46E-6BB4FD369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2505354-B276-473A-A72C-71A74DB30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E602179-A504-44E8-B752-4C9F3D6A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C90737-935D-49C5-9131-CF1C12B5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1B1A4C6-3FFC-48CF-B9A1-9A34E3BBF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2008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443F91-680D-435D-AA1D-D17C192E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A18E54-7A7D-44CA-9F88-25662442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5D1DBA2-8D03-4982-AED4-192C49571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9493C2D-58C0-4BBF-A035-CE6F0F34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B46E044-C185-42C0-9FFC-4A2F3BF1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45883B-8753-4CCF-923F-18615D6BC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1928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E1AA5-D9EF-4641-9D0E-4E7A2411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4CB6119-0D29-4402-9261-095F4BBB6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357E98A-162B-4FDE-B7D1-8412E5EB5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7A7D70-6385-49D7-AAAC-D07BFCF601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18496-85E9-4C72-A5AD-BED353B89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4BB005-CDDB-4D6B-B0A7-03102EF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5C35BA5-FF74-460A-9DD5-CDBB8A6EE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659FAB4-22F9-4CD0-B510-4393B910B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4608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419C6C-767E-4D5B-A97A-D3728099F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19E024B-CF8E-4329-817F-DB6EE7F6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0FE8538-F49F-400A-AC34-C38011E59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87097C-C4F3-4881-AA77-4A0684C6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8706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24B28C3C-E40A-4575-9068-1FCBBFC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2777840-6AFD-485D-B760-ED0A56794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07924D0-3E62-492E-A1E7-1C6EF394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612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F04B71-A19C-4DA9-A6D0-6D744A071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1D8A509-54E2-44AB-A671-B27DB66FF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C0C128B-A350-41D5-818A-065D22641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47D6A95-E9B2-477D-8B61-0503E682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AAFDD1-47B1-48B5-85D4-90618D7FA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A605FE-FA80-421F-BE3F-BBDCFDBB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944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26E161-8B46-454F-B162-298E2ED5E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8CF9DF4-C983-47C4-A8C3-CE16AEF856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66AFDEC-1126-4ED0-BF5E-54F5CF404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6E21D77-B7B8-49DC-B9F0-43038AAB1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B019FB5-C07F-4837-8494-17A789C4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DC8202B-E2CC-4151-A4EE-94ACEFFD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623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35B3B28-CD93-4CDB-8482-EA5D3C849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2CB3811-65D8-409F-A278-1DE1426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5488385-C456-4847-BA06-B4E5773F9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783B0-BB51-4185-AB58-5177DC089F26}" type="datetimeFigureOut">
              <a:rPr lang="hu-HU" smtClean="0"/>
              <a:t>2025. 04. 09.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4D5729-6C21-4204-8AD5-C19D95CD5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019FE-55AE-47A1-8082-7B4B90847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733D9-7958-4297-B11F-BA2DBD2516B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621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40E44-27DD-4749-864F-11F4D76E7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113" y="854771"/>
            <a:ext cx="4837729" cy="919163"/>
          </a:xfrm>
        </p:spPr>
        <p:txBody>
          <a:bodyPr>
            <a:normAutofit/>
          </a:bodyPr>
          <a:lstStyle/>
          <a:p>
            <a:pPr algn="l"/>
            <a:r>
              <a:rPr lang="hu-HU" b="1" dirty="0">
                <a:ln>
                  <a:solidFill>
                    <a:schemeClr val="accent1">
                      <a:lumMod val="75000"/>
                    </a:schemeClr>
                  </a:solidFill>
                </a:ln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Comproller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F02EC9F-DECE-4723-9DCD-70E43D1FA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4112" y="2516697"/>
            <a:ext cx="4837729" cy="2877424"/>
          </a:xfrm>
          <a:noFill/>
          <a:ln>
            <a:noFill/>
          </a:ln>
        </p:spPr>
        <p:txBody>
          <a:bodyPr>
            <a:noAutofit/>
          </a:bodyPr>
          <a:lstStyle/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Készítette: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Papp Gyula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Kiss Bercel</a:t>
            </a:r>
          </a:p>
          <a:p>
            <a:pPr algn="l"/>
            <a:r>
              <a:rPr lang="hu-HU" sz="3600" dirty="0">
                <a:ln>
                  <a:solidFill>
                    <a:schemeClr val="accent1">
                      <a:lumMod val="50000"/>
                    </a:schemeClr>
                  </a:solidFill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rgbClr val="5F80BA"/>
                    </a:gs>
                    <a:gs pos="55000">
                      <a:schemeClr val="accent1">
                        <a:lumMod val="50000"/>
                      </a:schemeClr>
                    </a:gs>
                  </a:gsLst>
                  <a:lin ang="1800000" scaled="0"/>
                </a:gradFill>
                <a:cs typeface="Arial" panose="020B0604020202020204" pitchFamily="34" charset="0"/>
              </a:rPr>
              <a:t>Németh Gábor</a:t>
            </a:r>
          </a:p>
        </p:txBody>
      </p:sp>
      <p:sp>
        <p:nvSpPr>
          <p:cNvPr id="4" name="AutoShape 2" descr="Képtalálat a következőre: világodkék háttér">
            <a:extLst>
              <a:ext uri="{FF2B5EF4-FFF2-40B4-BE49-F238E27FC236}">
                <a16:creationId xmlns:a16="http://schemas.microsoft.com/office/drawing/2014/main" id="{C9B1AF57-9054-4728-B525-029CF9558F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8333" y="3276600"/>
            <a:ext cx="1380067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688553B9-E622-4304-AB52-71890C732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86059" y="522720"/>
            <a:ext cx="1583267" cy="1583267"/>
          </a:xfrm>
          <a:prstGeom prst="rect">
            <a:avLst/>
          </a:prstGeom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8EB88335-843C-49DC-9B89-4374E348256C}"/>
              </a:ext>
            </a:extLst>
          </p:cNvPr>
          <p:cNvCxnSpPr>
            <a:cxnSpLocks/>
          </p:cNvCxnSpPr>
          <p:nvPr/>
        </p:nvCxnSpPr>
        <p:spPr>
          <a:xfrm>
            <a:off x="464112" y="2030136"/>
            <a:ext cx="4630724" cy="0"/>
          </a:xfrm>
          <a:prstGeom prst="line">
            <a:avLst/>
          </a:prstGeom>
          <a:ln w="88900" cap="rnd">
            <a:gradFill flip="none" rotWithShape="1"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accent5">
                    <a:lumMod val="50000"/>
                  </a:schemeClr>
                </a:gs>
              </a:gsLst>
              <a:lin ang="0" scaled="0"/>
              <a:tileRect/>
            </a:gra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74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AAE1F68-4D8B-4D50-8227-9AB42586E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96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Jelenléti nyilvántartás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FD7D12F-3FB3-4EAF-AE41-49DCA5EEFBF3}"/>
              </a:ext>
            </a:extLst>
          </p:cNvPr>
          <p:cNvSpPr/>
          <p:nvPr/>
        </p:nvSpPr>
        <p:spPr>
          <a:xfrm>
            <a:off x="838199" y="1677332"/>
            <a:ext cx="869036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A dolgozóknak van egy külön nyilvántartási felület. </a:t>
            </a:r>
          </a:p>
          <a:p>
            <a:pPr algn="just"/>
            <a:r>
              <a:rPr lang="hu-HU" sz="2800" dirty="0">
                <a:solidFill>
                  <a:schemeClr val="accent1">
                    <a:lumMod val="50000"/>
                  </a:schemeClr>
                </a:solidFill>
              </a:rPr>
              <a:t>Ebbe a táblázatba benne van a dolgozó neve meg hogy mikor kezdte a munkát és mikor távozott. 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A58B5FC6-383D-8B27-D0A7-2E62873D2FDF}"/>
              </a:ext>
            </a:extLst>
          </p:cNvPr>
          <p:cNvCxnSpPr>
            <a:cxnSpLocks/>
          </p:cNvCxnSpPr>
          <p:nvPr/>
        </p:nvCxnSpPr>
        <p:spPr>
          <a:xfrm>
            <a:off x="964811" y="1323922"/>
            <a:ext cx="489909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902A81C-3EDD-D2D0-88BF-EAD04722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152" y="3180130"/>
            <a:ext cx="8401696" cy="31974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515230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617784-831D-4A22-8886-D2A4D5FF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3" y="453604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Manuális rögzítés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60F1DB3-5B14-4A5B-8F24-E6F6BB4212F7}"/>
              </a:ext>
            </a:extLst>
          </p:cNvPr>
          <p:cNvSpPr/>
          <p:nvPr/>
        </p:nvSpPr>
        <p:spPr>
          <a:xfrm>
            <a:off x="665213" y="1935727"/>
            <a:ext cx="5500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Ha esetleg a munkáltatónak nincs qrcode vagy éppen nem működik a rendszer, akkor lehetősége van manuálisan rögzíteni az adatokat.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20DB2912-8090-448B-8EDC-C142DDF708E8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396421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F416515B-9998-4496-BE70-BBC3B588F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682" y="851482"/>
            <a:ext cx="5363659" cy="515503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1532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6BB72E-41EE-2304-8F0C-FE968991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C08C26-52FC-CA6E-C06E-E6D14B38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214" y="504617"/>
            <a:ext cx="663786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Lekérdezés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2EFBEE58-CDED-2EB9-B668-77021E3AEB87}"/>
              </a:ext>
            </a:extLst>
          </p:cNvPr>
          <p:cNvSpPr/>
          <p:nvPr/>
        </p:nvSpPr>
        <p:spPr>
          <a:xfrm>
            <a:off x="665214" y="1935727"/>
            <a:ext cx="4821186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A lekérdezés részen ki lehet keresni megadott információk alapján a csekkolásokat.</a:t>
            </a:r>
          </a:p>
          <a:p>
            <a:endParaRPr lang="hu-HU" dirty="0"/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55758454-5EB6-05EC-99DE-0367D8BC3069}"/>
              </a:ext>
            </a:extLst>
          </p:cNvPr>
          <p:cNvCxnSpPr>
            <a:cxnSpLocks/>
          </p:cNvCxnSpPr>
          <p:nvPr/>
        </p:nvCxnSpPr>
        <p:spPr>
          <a:xfrm>
            <a:off x="810987" y="1546112"/>
            <a:ext cx="280428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Kép 6">
            <a:extLst>
              <a:ext uri="{FF2B5EF4-FFF2-40B4-BE49-F238E27FC236}">
                <a16:creationId xmlns:a16="http://schemas.microsoft.com/office/drawing/2014/main" id="{18F6FBD4-1743-45ED-A20F-924FF2ECD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031" b="4782"/>
          <a:stretch/>
        </p:blipFill>
        <p:spPr>
          <a:xfrm>
            <a:off x="5632172" y="1546112"/>
            <a:ext cx="6171137" cy="3059437"/>
          </a:xfrm>
          <a:prstGeom prst="rect">
            <a:avLst/>
          </a:prstGeom>
          <a:effectLst>
            <a:outerShdw blurRad="6858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9291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62DE1B-10E4-4BFD-A49A-3EBF14F22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44" y="535862"/>
            <a:ext cx="4770121" cy="761048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Kamera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DE35B64-7627-4404-BE2C-FB70E1E0E333}"/>
              </a:ext>
            </a:extLst>
          </p:cNvPr>
          <p:cNvSpPr/>
          <p:nvPr/>
        </p:nvSpPr>
        <p:spPr>
          <a:xfrm>
            <a:off x="658744" y="1682291"/>
            <a:ext cx="43434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 kamera segítségével tudjuk beolvasni a dolgozónak létrehozott </a:t>
            </a:r>
            <a:r>
              <a:rPr lang="hu-HU" sz="3200" dirty="0" err="1">
                <a:solidFill>
                  <a:schemeClr val="accent1">
                    <a:lumMod val="50000"/>
                  </a:schemeClr>
                </a:solidFill>
              </a:rPr>
              <a:t>qrcode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-ot amellyel a dolgozó rögzítheti be- és </a:t>
            </a:r>
            <a:r>
              <a:rPr lang="hu-HU" sz="3200">
                <a:solidFill>
                  <a:schemeClr val="accent1">
                    <a:lumMod val="50000"/>
                  </a:schemeClr>
                </a:solidFill>
              </a:rPr>
              <a:t>ki csekkolását.</a:t>
            </a:r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0D8F045-C265-4616-B29A-D3AA06D86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721" y="535862"/>
            <a:ext cx="5599387" cy="455727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86B9F073-D5EB-44E3-AEA9-DAFBCC233687}"/>
              </a:ext>
            </a:extLst>
          </p:cNvPr>
          <p:cNvCxnSpPr>
            <a:cxnSpLocks/>
          </p:cNvCxnSpPr>
          <p:nvPr/>
        </p:nvCxnSpPr>
        <p:spPr>
          <a:xfrm>
            <a:off x="813034" y="1266520"/>
            <a:ext cx="1871132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375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DD41A3-C187-4975-919D-34F71ACB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17" y="621938"/>
            <a:ext cx="3629025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Bérszámfejtés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DC457D9-9BE8-4603-AB75-F28BF496475D}"/>
              </a:ext>
            </a:extLst>
          </p:cNvPr>
          <p:cNvSpPr/>
          <p:nvPr/>
        </p:nvSpPr>
        <p:spPr>
          <a:xfrm>
            <a:off x="525404" y="2083420"/>
            <a:ext cx="395259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bérszámfejtés oldal egy megadott óradíj szerint számolja a napi összeget.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287165D-6939-9C24-0BFB-946753032150}"/>
              </a:ext>
            </a:extLst>
          </p:cNvPr>
          <p:cNvCxnSpPr>
            <a:cxnSpLocks/>
          </p:cNvCxnSpPr>
          <p:nvPr/>
        </p:nvCxnSpPr>
        <p:spPr>
          <a:xfrm>
            <a:off x="688058" y="1569849"/>
            <a:ext cx="314045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572798F-8281-D662-6759-E0CB1642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222" y="1284719"/>
            <a:ext cx="7261076" cy="34648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695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404 és 419 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38200" y="2621965"/>
            <a:ext cx="5257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</a:rPr>
              <a:t>Van 404 és 419 hiba oldalunk is, szükség esetén.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DB6FE439-ED35-4172-8095-92D9490FF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758231"/>
            <a:ext cx="4572000" cy="44958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04A213F3-B41E-3563-EF58-A3C1FDF254D1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355718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8441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554F8-D709-0F52-19F3-D2BB50A1E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13532B-1517-F712-A4DA-4731F55AB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8231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Jövőbeli fejlesztések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3EB0BB2-1550-674B-D352-2E461F2593BD}"/>
              </a:ext>
            </a:extLst>
          </p:cNvPr>
          <p:cNvSpPr/>
          <p:nvPr/>
        </p:nvSpPr>
        <p:spPr>
          <a:xfrm>
            <a:off x="838202" y="2129453"/>
            <a:ext cx="5024214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Keresést és szűrést a nyilvántartáshoz adni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Céges felület létrehozása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 i="1" dirty="0">
                <a:solidFill>
                  <a:schemeClr val="accent1">
                    <a:lumMod val="50000"/>
                  </a:schemeClr>
                </a:solidFill>
              </a:rPr>
              <a:t>Élő chat hozzáadás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hu-HU" sz="3200">
                <a:solidFill>
                  <a:schemeClr val="accent1">
                    <a:lumMod val="50000"/>
                  </a:schemeClr>
                </a:solidFill>
              </a:rPr>
              <a:t>Bérlap készítő </a:t>
            </a:r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funkció.</a:t>
            </a:r>
          </a:p>
        </p:txBody>
      </p:sp>
      <p:cxnSp>
        <p:nvCxnSpPr>
          <p:cNvPr id="3" name="Egyenes összekötő 5">
            <a:extLst>
              <a:ext uri="{FF2B5EF4-FFF2-40B4-BE49-F238E27FC236}">
                <a16:creationId xmlns:a16="http://schemas.microsoft.com/office/drawing/2014/main" id="{5AC88D68-F287-E24C-C1F9-4EE54EF61AEC}"/>
              </a:ext>
            </a:extLst>
          </p:cNvPr>
          <p:cNvCxnSpPr>
            <a:cxnSpLocks/>
          </p:cNvCxnSpPr>
          <p:nvPr/>
        </p:nvCxnSpPr>
        <p:spPr>
          <a:xfrm>
            <a:off x="997727" y="1776848"/>
            <a:ext cx="462540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321AE4F-122C-B939-3B62-05DCC83FEF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1806" y="2756351"/>
            <a:ext cx="2716517" cy="271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219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AF8672-0C97-4B49-A4E9-742A9DA6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34" y="737973"/>
            <a:ext cx="4217393" cy="109888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English summary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FA8DC7F6-75CE-4D26-92D8-3C7B98EDC8CB}"/>
              </a:ext>
            </a:extLst>
          </p:cNvPr>
          <p:cNvSpPr/>
          <p:nvPr/>
        </p:nvSpPr>
        <p:spPr>
          <a:xfrm>
            <a:off x="876634" y="1836856"/>
            <a:ext cx="5948605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Key points about the program:</a:t>
            </a:r>
          </a:p>
          <a:p>
            <a:endParaRPr lang="hu-HU" sz="4400" dirty="0">
              <a:solidFill>
                <a:schemeClr val="accent1">
                  <a:lumMod val="50000"/>
                </a:schemeClr>
              </a:solidFill>
              <a:sym typeface="Wingdings" panose="05000000000000000000" pitchFamily="2" charset="2"/>
            </a:endParaRP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-Purpose of the software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-Features</a:t>
            </a:r>
          </a:p>
          <a:p>
            <a:r>
              <a:rPr lang="hu-HU" sz="4400" b="1" dirty="0">
                <a:solidFill>
                  <a:schemeClr val="accent1">
                    <a:lumMod val="50000"/>
                  </a:schemeClr>
                </a:solidFill>
              </a:rPr>
              <a:t>-Future roadmap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5785CF0-8AAD-B6C3-9A84-04A06492F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654" y="1302261"/>
            <a:ext cx="3926793" cy="3926793"/>
          </a:xfrm>
          <a:prstGeom prst="rect">
            <a:avLst/>
          </a:prstGeom>
        </p:spPr>
      </p:pic>
      <p:cxnSp>
        <p:nvCxnSpPr>
          <p:cNvPr id="10" name="Egyenes összekötő 5">
            <a:extLst>
              <a:ext uri="{FF2B5EF4-FFF2-40B4-BE49-F238E27FC236}">
                <a16:creationId xmlns:a16="http://schemas.microsoft.com/office/drawing/2014/main" id="{4A8A1EC8-3990-0D8E-9EE7-D98D4C2F58B5}"/>
              </a:ext>
            </a:extLst>
          </p:cNvPr>
          <p:cNvCxnSpPr>
            <a:cxnSpLocks/>
          </p:cNvCxnSpPr>
          <p:nvPr/>
        </p:nvCxnSpPr>
        <p:spPr>
          <a:xfrm>
            <a:off x="991076" y="1632825"/>
            <a:ext cx="3820833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032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7BD3D6-7678-4F24-84C0-55E47010B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8307"/>
            <a:ext cx="9144000" cy="1018433"/>
          </a:xfrm>
        </p:spPr>
        <p:txBody>
          <a:bodyPr/>
          <a:lstStyle/>
          <a:p>
            <a:r>
              <a:rPr lang="hu-HU" b="1" i="1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255197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DC3E91-6F7E-4E92-A1BD-DA2A0CBB9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programról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7A4FCD-DA5A-4AF0-A4EA-22E6DDCD1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391"/>
            <a:ext cx="5870249" cy="3914123"/>
          </a:xfrm>
        </p:spPr>
        <p:txBody>
          <a:bodyPr/>
          <a:lstStyle/>
          <a:p>
            <a:pPr marL="0" indent="0">
              <a:buNone/>
            </a:pPr>
            <a:r>
              <a:rPr lang="hu-HU" sz="44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egy vállalatirányítási eszközrendszer, amely kisebb és nagyobb vállalatok számára megoldást nyújt.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FE70163-4A21-4DB0-9385-4D47865A9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576" y="1153485"/>
            <a:ext cx="5085330" cy="339286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343ACBCC-A73A-4209-92EE-C9622901E0C2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3036816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143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0222AD-C6E1-4989-851E-EC410E3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Főoldal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A0C77E7-1D5E-404D-914D-9C378F766A13}"/>
              </a:ext>
            </a:extLst>
          </p:cNvPr>
          <p:cNvSpPr/>
          <p:nvPr/>
        </p:nvSpPr>
        <p:spPr>
          <a:xfrm>
            <a:off x="838200" y="1690688"/>
            <a:ext cx="455768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 Comproller főoldala, itt tudunk bejelentkezni magába a Comprollerbe.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Amit látunk rajta: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Weboldal ikonja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Bejelentkezés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Regisztráció gomb</a:t>
            </a:r>
          </a:p>
          <a:p>
            <a:r>
              <a:rPr lang="hu-HU" sz="32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- Kapcsolat gomb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69B7D1-25A9-4E00-8E01-9FB97EBE1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882" y="1832256"/>
            <a:ext cx="6309191" cy="2120589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931547B6-E3E0-4675-B813-FE73CB5D2C47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7530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2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F9149C-0C97-4390-B8A5-C330E2E74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87393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Regisztráció &amp; Bejelentkezés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A7650D00-3D53-4B7F-9460-15124AC152E6}"/>
              </a:ext>
            </a:extLst>
          </p:cNvPr>
          <p:cNvSpPr/>
          <p:nvPr/>
        </p:nvSpPr>
        <p:spPr>
          <a:xfrm>
            <a:off x="838200" y="2154092"/>
            <a:ext cx="634906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A Comproller-en belül van egy regisztrációs és bejelentkezéses felületünk amelyekkel a felhasználó fiókot készíthet és használhat.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37D9119-49B2-423E-93C6-7E5C536C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70" y="879184"/>
            <a:ext cx="2744197" cy="2549816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450099D-B0FC-4C16-8726-F76537287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070" y="3739141"/>
            <a:ext cx="2744197" cy="2767257"/>
          </a:xfrm>
          <a:prstGeom prst="rect">
            <a:avLst/>
          </a:prstGeom>
        </p:spPr>
      </p:pic>
      <p:cxnSp>
        <p:nvCxnSpPr>
          <p:cNvPr id="7" name="Egyenes összekötő 6">
            <a:extLst>
              <a:ext uri="{FF2B5EF4-FFF2-40B4-BE49-F238E27FC236}">
                <a16:creationId xmlns:a16="http://schemas.microsoft.com/office/drawing/2014/main" id="{521D3A76-AB3B-4600-AC72-5505C38B1AEB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6400801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21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AC8B5D-3537-4B5F-92D9-2ADD324D1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Kapcsolat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C7B07B0-0E81-4536-A607-F545E213E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572" y="1690688"/>
            <a:ext cx="6304960" cy="305615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0F3F9B5A-8966-4D52-B5B1-06BAE776081F}"/>
              </a:ext>
            </a:extLst>
          </p:cNvPr>
          <p:cNvSpPr/>
          <p:nvPr/>
        </p:nvSpPr>
        <p:spPr>
          <a:xfrm>
            <a:off x="838200" y="1865882"/>
            <a:ext cx="424552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4000" dirty="0">
                <a:solidFill>
                  <a:schemeClr val="accent1">
                    <a:lumMod val="50000"/>
                  </a:schemeClr>
                </a:solidFill>
              </a:rPr>
              <a:t>Ha a felhasználó valami hibát észlel és ezt közölni szeretné a program fejlesztőivel akkor itt tud beszámolni.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1069E55A-2D47-424C-B786-94A27D510F1C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345734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121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5141A7-C230-4B51-92C6-8714A6768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375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Irányítópult</a:t>
            </a:r>
            <a:endParaRPr lang="hu-HU" sz="4800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A8E926B-5769-4867-BEEB-5C346BBED352}"/>
              </a:ext>
            </a:extLst>
          </p:cNvPr>
          <p:cNvSpPr/>
          <p:nvPr/>
        </p:nvSpPr>
        <p:spPr>
          <a:xfrm>
            <a:off x="838200" y="1855299"/>
            <a:ext cx="3921807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irányítópultba lehet látni, hogy összesen hány dolgozó van a programba.</a:t>
            </a:r>
          </a:p>
          <a:p>
            <a:endParaRPr lang="hu-HU" sz="3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Valamint a diagramokon található több információ is.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FEFD19F9-1C53-4300-884D-7DF90450B4BA}"/>
              </a:ext>
            </a:extLst>
          </p:cNvPr>
          <p:cNvCxnSpPr>
            <a:cxnSpLocks/>
          </p:cNvCxnSpPr>
          <p:nvPr/>
        </p:nvCxnSpPr>
        <p:spPr>
          <a:xfrm>
            <a:off x="939566" y="1426128"/>
            <a:ext cx="26587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E6F60E8-0274-F6E0-C626-8D3794C98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646" y="1168174"/>
            <a:ext cx="6575968" cy="379566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077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28194-2930-4CFA-93A9-9185A1EF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5526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Profil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2F5E29C0-6256-4F70-89EE-1BF269FCDB80}"/>
              </a:ext>
            </a:extLst>
          </p:cNvPr>
          <p:cNvSpPr/>
          <p:nvPr/>
        </p:nvSpPr>
        <p:spPr>
          <a:xfrm>
            <a:off x="838200" y="2049805"/>
            <a:ext cx="415254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Ezen az oldalon lehet adatokat módosítani például email címet vagy esetleg jelszót de ha a fiókot már nem használjuk akkor azt is lehet törölni. </a:t>
            </a:r>
          </a:p>
        </p:txBody>
      </p:sp>
      <p:cxnSp>
        <p:nvCxnSpPr>
          <p:cNvPr id="6" name="Egyenes összekötő 5">
            <a:extLst>
              <a:ext uri="{FF2B5EF4-FFF2-40B4-BE49-F238E27FC236}">
                <a16:creationId xmlns:a16="http://schemas.microsoft.com/office/drawing/2014/main" id="{99BA1ED8-B279-4452-892A-9B7946DA02A0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1146078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AB3241E-4FD6-FCC8-515B-D3D2ED19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9483" y="551489"/>
            <a:ext cx="5874317" cy="503774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56019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C61627-8186-4ADC-AD82-1C47A6532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83924" cy="1325563"/>
          </a:xfrm>
        </p:spPr>
        <p:txBody>
          <a:bodyPr/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Nyilvántartás</a:t>
            </a:r>
            <a:endParaRPr lang="hu-HU" b="1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BA5A400-ABB8-4BA4-8E9E-13CB5729FBAA}"/>
              </a:ext>
            </a:extLst>
          </p:cNvPr>
          <p:cNvSpPr/>
          <p:nvPr/>
        </p:nvSpPr>
        <p:spPr>
          <a:xfrm>
            <a:off x="838200" y="2088201"/>
            <a:ext cx="3683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600" dirty="0">
                <a:solidFill>
                  <a:schemeClr val="accent1">
                    <a:lumMod val="50000"/>
                  </a:schemeClr>
                </a:solidFill>
              </a:rPr>
              <a:t>A programba van egy oldal amin keresztül új dolgozókat lehet felvinni a nyilvántartásba. </a:t>
            </a: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D89E1808-86A5-48BA-A0CC-3419B17064BA}"/>
              </a:ext>
            </a:extLst>
          </p:cNvPr>
          <p:cNvCxnSpPr>
            <a:cxnSpLocks/>
          </p:cNvCxnSpPr>
          <p:nvPr/>
        </p:nvCxnSpPr>
        <p:spPr>
          <a:xfrm>
            <a:off x="964733" y="1442906"/>
            <a:ext cx="2887600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B7BAD09-D475-4398-3577-188A57F87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656" y="1101850"/>
            <a:ext cx="7382069" cy="4313994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99630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75000"/>
              </a:schemeClr>
            </a:gs>
            <a:gs pos="100000">
              <a:schemeClr val="accent6">
                <a:lumMod val="20000"/>
                <a:lumOff val="80000"/>
              </a:schemeClr>
            </a:gs>
            <a:gs pos="30000">
              <a:schemeClr val="accent1">
                <a:lumMod val="60000"/>
                <a:lumOff val="40000"/>
              </a:schemeClr>
            </a:gs>
            <a:gs pos="73000">
              <a:schemeClr val="accent6">
                <a:lumMod val="60000"/>
                <a:lumOff val="4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CECF37-0B58-44CF-9FF7-ED2A75F47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88" y="438006"/>
            <a:ext cx="10515600" cy="1325563"/>
          </a:xfrm>
        </p:spPr>
        <p:txBody>
          <a:bodyPr>
            <a:normAutofit/>
          </a:bodyPr>
          <a:lstStyle/>
          <a:p>
            <a:r>
              <a:rPr lang="hu-HU" sz="36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Események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2FB63B1-5229-4016-89C9-3DEFCEB0EB47}"/>
              </a:ext>
            </a:extLst>
          </p:cNvPr>
          <p:cNvSpPr/>
          <p:nvPr/>
        </p:nvSpPr>
        <p:spPr>
          <a:xfrm>
            <a:off x="641888" y="2084232"/>
            <a:ext cx="4024116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3200" dirty="0">
                <a:solidFill>
                  <a:schemeClr val="accent1">
                    <a:lumMod val="50000"/>
                  </a:schemeClr>
                </a:solidFill>
              </a:rPr>
              <a:t>Az irányítópult mellett van egy eseménykezelő is amelyben lehet rögzíteni az újabb tevékenységeket a cég számára.</a:t>
            </a:r>
          </a:p>
          <a:p>
            <a:endParaRPr lang="hu-H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5" name="Egyenes összekötő 4">
            <a:extLst>
              <a:ext uri="{FF2B5EF4-FFF2-40B4-BE49-F238E27FC236}">
                <a16:creationId xmlns:a16="http://schemas.microsoft.com/office/drawing/2014/main" id="{2FD7A922-33D2-43E8-9013-94668ED5F6D1}"/>
              </a:ext>
            </a:extLst>
          </p:cNvPr>
          <p:cNvCxnSpPr>
            <a:cxnSpLocks/>
          </p:cNvCxnSpPr>
          <p:nvPr/>
        </p:nvCxnSpPr>
        <p:spPr>
          <a:xfrm>
            <a:off x="733548" y="1425973"/>
            <a:ext cx="2616667" cy="0"/>
          </a:xfrm>
          <a:prstGeom prst="line">
            <a:avLst/>
          </a:prstGeom>
          <a:ln w="88900" cap="rnd">
            <a:solidFill>
              <a:schemeClr val="accent6">
                <a:lumMod val="60000"/>
                <a:lumOff val="40000"/>
              </a:schemeClr>
            </a:solidFill>
            <a:miter lim="800000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4DD1CE7-D072-4FED-256E-62ED14DE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36" y="1100787"/>
            <a:ext cx="7053127" cy="42838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80157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332</Words>
  <Application>Microsoft Office PowerPoint</Application>
  <PresentationFormat>Widescreen</PresentationFormat>
  <Paragraphs>57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Wingdings</vt:lpstr>
      <vt:lpstr>Office-téma</vt:lpstr>
      <vt:lpstr>Comproller</vt:lpstr>
      <vt:lpstr>A programról</vt:lpstr>
      <vt:lpstr>Főoldal</vt:lpstr>
      <vt:lpstr>Regisztráció &amp; Bejelentkezés</vt:lpstr>
      <vt:lpstr>Kapcsolat</vt:lpstr>
      <vt:lpstr>Irányítópult</vt:lpstr>
      <vt:lpstr>Profil</vt:lpstr>
      <vt:lpstr>Nyilvántartás</vt:lpstr>
      <vt:lpstr>Események</vt:lpstr>
      <vt:lpstr>Jelenléti nyilvántartás</vt:lpstr>
      <vt:lpstr>Manuális rögzítés</vt:lpstr>
      <vt:lpstr>Lekérdezés</vt:lpstr>
      <vt:lpstr>Kamera</vt:lpstr>
      <vt:lpstr>Bérszámfejtés</vt:lpstr>
      <vt:lpstr>404 és 419 oldal</vt:lpstr>
      <vt:lpstr>Jövőbeli fejlesztések</vt:lpstr>
      <vt:lpstr>English summary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Nemeth_Gabor_Peter</dc:creator>
  <cp:lastModifiedBy>Crit</cp:lastModifiedBy>
  <cp:revision>226</cp:revision>
  <dcterms:created xsi:type="dcterms:W3CDTF">2025-03-19T08:38:02Z</dcterms:created>
  <dcterms:modified xsi:type="dcterms:W3CDTF">2025-04-09T19:13:28Z</dcterms:modified>
</cp:coreProperties>
</file>