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8" r:id="rId1"/>
  </p:sldMasterIdLst>
  <p:notesMasterIdLst>
    <p:notesMasterId r:id="rId18"/>
  </p:notesMasterIdLst>
  <p:sldIdLst>
    <p:sldId id="256" r:id="rId2"/>
    <p:sldId id="257" r:id="rId3"/>
    <p:sldId id="392" r:id="rId4"/>
    <p:sldId id="393" r:id="rId5"/>
    <p:sldId id="403" r:id="rId6"/>
    <p:sldId id="394" r:id="rId7"/>
    <p:sldId id="395" r:id="rId8"/>
    <p:sldId id="396" r:id="rId9"/>
    <p:sldId id="397" r:id="rId10"/>
    <p:sldId id="398" r:id="rId11"/>
    <p:sldId id="404" r:id="rId12"/>
    <p:sldId id="399" r:id="rId13"/>
    <p:sldId id="400" r:id="rId14"/>
    <p:sldId id="401" r:id="rId15"/>
    <p:sldId id="402" r:id="rId16"/>
    <p:sldId id="391"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xmlns="">
        <p15:guide id="1" orient="horz" pos="4320" userDrawn="1">
          <p15:clr>
            <a:srgbClr val="A4A3A4"/>
          </p15:clr>
        </p15:guide>
        <p15:guide id="2" pos="76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 Shannon" initials="TS" lastIdx="16" clrIdx="0">
    <p:extLst/>
  </p:cmAuthor>
  <p:cmAuthor id="2" name="Marcos" initials="M" lastIdx="15" clrIdx="1">
    <p:extLst/>
  </p:cmAuthor>
  <p:cmAuthor id="3" name="KBH" initials="K"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F3F3F"/>
    <a:srgbClr val="FFD966"/>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291" autoAdjust="0"/>
  </p:normalViewPr>
  <p:slideViewPr>
    <p:cSldViewPr snapToGrid="0" showGuides="1">
      <p:cViewPr varScale="1">
        <p:scale>
          <a:sx n="44" d="100"/>
          <a:sy n="44" d="100"/>
        </p:scale>
        <p:origin x="-374" y="-86"/>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F71222-CADA-48F6-A773-AF6A9476FE78}" type="doc">
      <dgm:prSet loTypeId="urn:microsoft.com/office/officeart/2005/8/layout/hierarchy2" loCatId="hierarchy" qsTypeId="urn:microsoft.com/office/officeart/2005/8/quickstyle/simple5" qsCatId="simple" csTypeId="urn:microsoft.com/office/officeart/2005/8/colors/colorful4" csCatId="colorful" phldr="1"/>
      <dgm:spPr/>
      <dgm:t>
        <a:bodyPr/>
        <a:lstStyle/>
        <a:p>
          <a:endParaRPr lang="en-US"/>
        </a:p>
      </dgm:t>
    </dgm:pt>
    <dgm:pt modelId="{18189D34-19CA-4AA2-B543-A76D4603AD55}">
      <dgm:prSet phldrT="[Text]" custT="1"/>
      <dgm:spPr/>
      <dgm:t>
        <a:bodyPr/>
        <a:lstStyle/>
        <a:p>
          <a:r>
            <a:rPr lang="en-US" sz="2400" b="1" dirty="0"/>
            <a:t>Object</a:t>
          </a:r>
        </a:p>
      </dgm:t>
    </dgm:pt>
    <dgm:pt modelId="{8BDD98A6-BAD0-4FB7-B9EB-C0DB0DA77727}" type="parTrans" cxnId="{DA5EE74E-FFF4-462E-8271-1940A609C2F5}">
      <dgm:prSet/>
      <dgm:spPr/>
      <dgm:t>
        <a:bodyPr/>
        <a:lstStyle/>
        <a:p>
          <a:endParaRPr lang="en-US" sz="2400" b="1"/>
        </a:p>
      </dgm:t>
    </dgm:pt>
    <dgm:pt modelId="{0E10ED7F-DE9C-4477-BF30-A479DCF9D6E2}" type="sibTrans" cxnId="{DA5EE74E-FFF4-462E-8271-1940A609C2F5}">
      <dgm:prSet/>
      <dgm:spPr/>
      <dgm:t>
        <a:bodyPr/>
        <a:lstStyle/>
        <a:p>
          <a:endParaRPr lang="en-US" sz="2400" b="1"/>
        </a:p>
      </dgm:t>
    </dgm:pt>
    <dgm:pt modelId="{30C22AAB-F484-4768-B446-E0EB9CB8D5A5}">
      <dgm:prSet phldrT="[Text]" custT="1"/>
      <dgm:spPr/>
      <dgm:t>
        <a:bodyPr/>
        <a:lstStyle/>
        <a:p>
          <a:r>
            <a:rPr lang="en-US" sz="2400" b="1" dirty="0"/>
            <a:t>Actor</a:t>
          </a:r>
        </a:p>
      </dgm:t>
    </dgm:pt>
    <dgm:pt modelId="{2017CC92-20C1-4436-9CEF-4DF4CD604A78}" type="parTrans" cxnId="{F339F0BF-C011-412B-B1EC-D57C08C52A6D}">
      <dgm:prSet custT="1"/>
      <dgm:spPr>
        <a:ln w="38100">
          <a:solidFill>
            <a:schemeClr val="accent5"/>
          </a:solidFill>
          <a:headEnd type="triangle" w="med" len="lg"/>
        </a:ln>
      </dgm:spPr>
      <dgm:t>
        <a:bodyPr/>
        <a:lstStyle/>
        <a:p>
          <a:endParaRPr lang="en-US" sz="2400" b="1" dirty="0"/>
        </a:p>
      </dgm:t>
    </dgm:pt>
    <dgm:pt modelId="{8F1C5D74-4E52-4B67-8403-87D100590631}" type="sibTrans" cxnId="{F339F0BF-C011-412B-B1EC-D57C08C52A6D}">
      <dgm:prSet/>
      <dgm:spPr/>
      <dgm:t>
        <a:bodyPr/>
        <a:lstStyle/>
        <a:p>
          <a:endParaRPr lang="en-US" sz="2400" b="1"/>
        </a:p>
      </dgm:t>
    </dgm:pt>
    <dgm:pt modelId="{60EB9FF9-172D-493B-B1A4-1CC33AF2F35F}">
      <dgm:prSet phldrT="[Text]" custT="1"/>
      <dgm:spPr/>
      <dgm:t>
        <a:bodyPr/>
        <a:lstStyle/>
        <a:p>
          <a:r>
            <a:rPr lang="en-US" sz="2400" b="1" dirty="0"/>
            <a:t>Pawn</a:t>
          </a:r>
        </a:p>
      </dgm:t>
    </dgm:pt>
    <dgm:pt modelId="{6598721A-64D6-4464-842F-D5E46CCB5AEE}" type="parTrans" cxnId="{F2742376-92B0-473C-A011-3D2235988D44}">
      <dgm:prSet custT="1"/>
      <dgm:spPr>
        <a:ln w="38100">
          <a:solidFill>
            <a:schemeClr val="accent6"/>
          </a:solidFill>
          <a:headEnd type="triangle" w="med" len="lg"/>
        </a:ln>
      </dgm:spPr>
      <dgm:t>
        <a:bodyPr/>
        <a:lstStyle/>
        <a:p>
          <a:endParaRPr lang="en-US" sz="2400" b="1"/>
        </a:p>
      </dgm:t>
    </dgm:pt>
    <dgm:pt modelId="{BA87DBCE-E9ED-4B5B-B8AE-008742BD071E}" type="sibTrans" cxnId="{F2742376-92B0-473C-A011-3D2235988D44}">
      <dgm:prSet/>
      <dgm:spPr/>
      <dgm:t>
        <a:bodyPr/>
        <a:lstStyle/>
        <a:p>
          <a:endParaRPr lang="en-US" sz="2400" b="1"/>
        </a:p>
      </dgm:t>
    </dgm:pt>
    <dgm:pt modelId="{4E22666C-81CB-49A4-81CF-2AC572520E48}">
      <dgm:prSet phldrT="[Text]" custT="1"/>
      <dgm:spPr/>
      <dgm:t>
        <a:bodyPr/>
        <a:lstStyle/>
        <a:p>
          <a:r>
            <a:rPr lang="en-US" sz="2400" b="1" dirty="0"/>
            <a:t>Game Mode</a:t>
          </a:r>
        </a:p>
      </dgm:t>
    </dgm:pt>
    <dgm:pt modelId="{4363DB72-D3A3-443F-B126-9B0EB0706098}" type="parTrans" cxnId="{778EBC8C-A67A-4C49-92D2-377F4838B3DA}">
      <dgm:prSet custT="1"/>
      <dgm:spPr>
        <a:ln w="38100">
          <a:solidFill>
            <a:schemeClr val="accent6"/>
          </a:solidFill>
          <a:headEnd type="triangle" w="med" len="lg"/>
        </a:ln>
      </dgm:spPr>
      <dgm:t>
        <a:bodyPr/>
        <a:lstStyle/>
        <a:p>
          <a:endParaRPr lang="en-US" sz="2400" b="1"/>
        </a:p>
      </dgm:t>
    </dgm:pt>
    <dgm:pt modelId="{F36A12D0-3362-448B-90D3-88B227CE96FC}" type="sibTrans" cxnId="{778EBC8C-A67A-4C49-92D2-377F4838B3DA}">
      <dgm:prSet/>
      <dgm:spPr/>
      <dgm:t>
        <a:bodyPr/>
        <a:lstStyle/>
        <a:p>
          <a:endParaRPr lang="en-US" sz="2400" b="1"/>
        </a:p>
      </dgm:t>
    </dgm:pt>
    <dgm:pt modelId="{4844B3DB-C6F8-494E-965F-F5800F0E23A3}">
      <dgm:prSet phldrT="[Text]" custT="1"/>
      <dgm:spPr/>
      <dgm:t>
        <a:bodyPr/>
        <a:lstStyle/>
        <a:p>
          <a:r>
            <a:rPr lang="en-US" sz="2400" b="1" dirty="0"/>
            <a:t>Controller</a:t>
          </a:r>
        </a:p>
      </dgm:t>
    </dgm:pt>
    <dgm:pt modelId="{235CE661-7B87-45E0-805A-0C8A7B42F70C}" type="parTrans" cxnId="{CDA7D92B-05DC-4019-AF6F-7704600A2A2D}">
      <dgm:prSet custT="1"/>
      <dgm:spPr>
        <a:ln w="38100">
          <a:solidFill>
            <a:schemeClr val="accent6"/>
          </a:solidFill>
          <a:headEnd type="triangle" w="med" len="lg"/>
        </a:ln>
      </dgm:spPr>
      <dgm:t>
        <a:bodyPr/>
        <a:lstStyle/>
        <a:p>
          <a:endParaRPr lang="en-US" sz="2400" b="1"/>
        </a:p>
      </dgm:t>
    </dgm:pt>
    <dgm:pt modelId="{B40F15A1-42EA-41B7-98E1-B957A3F2B7A3}" type="sibTrans" cxnId="{CDA7D92B-05DC-4019-AF6F-7704600A2A2D}">
      <dgm:prSet/>
      <dgm:spPr/>
      <dgm:t>
        <a:bodyPr/>
        <a:lstStyle/>
        <a:p>
          <a:endParaRPr lang="en-US" sz="2400" b="1"/>
        </a:p>
      </dgm:t>
    </dgm:pt>
    <dgm:pt modelId="{0E5EEC9A-5B74-43E0-A6F5-F32E1EAE7186}">
      <dgm:prSet phldrT="[Text]" custT="1"/>
      <dgm:spPr/>
      <dgm:t>
        <a:bodyPr/>
        <a:lstStyle/>
        <a:p>
          <a:r>
            <a:rPr lang="en-US" sz="2400" b="1" dirty="0"/>
            <a:t>Player Controller</a:t>
          </a:r>
        </a:p>
      </dgm:t>
    </dgm:pt>
    <dgm:pt modelId="{035901F2-49EF-4DBD-88DC-7FA5F02EBB9F}" type="parTrans" cxnId="{3CA0EB1F-71C8-4747-9027-F40245AD0351}">
      <dgm:prSet custT="1"/>
      <dgm:spPr>
        <a:ln w="38100">
          <a:solidFill>
            <a:schemeClr val="accent1"/>
          </a:solidFill>
          <a:headEnd type="triangle" w="med" len="lg"/>
        </a:ln>
      </dgm:spPr>
      <dgm:t>
        <a:bodyPr/>
        <a:lstStyle/>
        <a:p>
          <a:endParaRPr lang="en-US" sz="2400" b="1"/>
        </a:p>
      </dgm:t>
    </dgm:pt>
    <dgm:pt modelId="{A8A5750D-36CA-4076-9A6A-7667C488B1CD}" type="sibTrans" cxnId="{3CA0EB1F-71C8-4747-9027-F40245AD0351}">
      <dgm:prSet/>
      <dgm:spPr/>
      <dgm:t>
        <a:bodyPr/>
        <a:lstStyle/>
        <a:p>
          <a:endParaRPr lang="en-US" sz="2400" b="1"/>
        </a:p>
      </dgm:t>
    </dgm:pt>
    <dgm:pt modelId="{C2B7FC72-E7C0-4BBB-A93B-B5D29677B6CC}">
      <dgm:prSet phldrT="[Text]" custT="1"/>
      <dgm:spPr/>
      <dgm:t>
        <a:bodyPr/>
        <a:lstStyle/>
        <a:p>
          <a:r>
            <a:rPr lang="en-US" sz="2400" b="1" dirty="0"/>
            <a:t>AI Controller</a:t>
          </a:r>
        </a:p>
      </dgm:t>
    </dgm:pt>
    <dgm:pt modelId="{5ADECCAA-82F9-4A70-9C39-BFC6D569F6F5}" type="parTrans" cxnId="{296CD6D9-F218-4EA4-AA90-46956B014D7A}">
      <dgm:prSet custT="1"/>
      <dgm:spPr>
        <a:ln w="38100">
          <a:solidFill>
            <a:schemeClr val="accent1"/>
          </a:solidFill>
          <a:headEnd type="triangle" w="med" len="lg"/>
        </a:ln>
      </dgm:spPr>
      <dgm:t>
        <a:bodyPr/>
        <a:lstStyle/>
        <a:p>
          <a:endParaRPr lang="en-US" sz="2400" b="1"/>
        </a:p>
      </dgm:t>
    </dgm:pt>
    <dgm:pt modelId="{5EF63BA2-025C-4999-BC38-8D46225A4145}" type="sibTrans" cxnId="{296CD6D9-F218-4EA4-AA90-46956B014D7A}">
      <dgm:prSet/>
      <dgm:spPr/>
      <dgm:t>
        <a:bodyPr/>
        <a:lstStyle/>
        <a:p>
          <a:endParaRPr lang="en-US" sz="2400" b="1"/>
        </a:p>
      </dgm:t>
    </dgm:pt>
    <dgm:pt modelId="{B643AC01-5C48-4074-84A9-498B91994868}">
      <dgm:prSet phldrT="[Text]" custT="1"/>
      <dgm:spPr/>
      <dgm:t>
        <a:bodyPr/>
        <a:lstStyle/>
        <a:p>
          <a:r>
            <a:rPr lang="en-US" sz="2400" b="1" dirty="0"/>
            <a:t>Character</a:t>
          </a:r>
        </a:p>
      </dgm:t>
    </dgm:pt>
    <dgm:pt modelId="{566B1D1D-2C9A-40C9-93CC-1DDE00AD3BBD}" type="parTrans" cxnId="{CAB7B8A7-AD05-4E83-84EF-C2ED09F9931D}">
      <dgm:prSet custT="1"/>
      <dgm:spPr>
        <a:ln w="38100">
          <a:solidFill>
            <a:schemeClr val="accent1"/>
          </a:solidFill>
          <a:headEnd type="triangle" w="med" len="lg"/>
        </a:ln>
      </dgm:spPr>
      <dgm:t>
        <a:bodyPr/>
        <a:lstStyle/>
        <a:p>
          <a:endParaRPr lang="en-US" sz="2400" b="1"/>
        </a:p>
      </dgm:t>
    </dgm:pt>
    <dgm:pt modelId="{ACCF70AD-71C2-4645-B721-03BB858FFA69}" type="sibTrans" cxnId="{CAB7B8A7-AD05-4E83-84EF-C2ED09F9931D}">
      <dgm:prSet/>
      <dgm:spPr/>
      <dgm:t>
        <a:bodyPr/>
        <a:lstStyle/>
        <a:p>
          <a:endParaRPr lang="en-US" sz="2400" b="1"/>
        </a:p>
      </dgm:t>
    </dgm:pt>
    <dgm:pt modelId="{3101F5E7-1AE8-4099-A54D-6634CB4CF609}">
      <dgm:prSet phldrT="[Text]" custT="1"/>
      <dgm:spPr/>
      <dgm:t>
        <a:bodyPr/>
        <a:lstStyle/>
        <a:p>
          <a:r>
            <a:rPr lang="en-US" sz="2400" b="1" dirty="0"/>
            <a:t>Actor Component</a:t>
          </a:r>
        </a:p>
      </dgm:t>
    </dgm:pt>
    <dgm:pt modelId="{63DAAEEA-09D7-4E1E-8E88-E08BD762055B}" type="parTrans" cxnId="{06DC70F9-1CFB-42DC-B68D-4B259D6A378F}">
      <dgm:prSet custT="1"/>
      <dgm:spPr>
        <a:ln w="38100">
          <a:solidFill>
            <a:schemeClr val="accent5"/>
          </a:solidFill>
          <a:headEnd type="triangle" w="med" len="lg"/>
        </a:ln>
      </dgm:spPr>
      <dgm:t>
        <a:bodyPr/>
        <a:lstStyle/>
        <a:p>
          <a:endParaRPr lang="en-US" sz="2400" b="1" dirty="0"/>
        </a:p>
      </dgm:t>
    </dgm:pt>
    <dgm:pt modelId="{973BBFC2-99D4-49B3-87F2-9B55EE71061E}" type="sibTrans" cxnId="{06DC70F9-1CFB-42DC-B68D-4B259D6A378F}">
      <dgm:prSet/>
      <dgm:spPr/>
      <dgm:t>
        <a:bodyPr/>
        <a:lstStyle/>
        <a:p>
          <a:endParaRPr lang="en-US" sz="2400" b="1"/>
        </a:p>
      </dgm:t>
    </dgm:pt>
    <dgm:pt modelId="{0430D312-3484-4354-A70A-4B062399EC87}">
      <dgm:prSet phldrT="[Text]" custT="1"/>
      <dgm:spPr/>
      <dgm:t>
        <a:bodyPr/>
        <a:lstStyle/>
        <a:p>
          <a:r>
            <a:rPr lang="en-US" sz="2400" b="1" dirty="0"/>
            <a:t>Scene Component</a:t>
          </a:r>
        </a:p>
      </dgm:t>
    </dgm:pt>
    <dgm:pt modelId="{6F4C6F96-F5FE-423A-A5E9-EFB3D0537C37}" type="parTrans" cxnId="{E4DEBA30-1DE4-4C3A-B222-1C246007F950}">
      <dgm:prSet custT="1"/>
      <dgm:spPr>
        <a:ln w="38100">
          <a:solidFill>
            <a:schemeClr val="accent6"/>
          </a:solidFill>
          <a:headEnd type="triangle" w="med" len="lg"/>
        </a:ln>
      </dgm:spPr>
      <dgm:t>
        <a:bodyPr/>
        <a:lstStyle/>
        <a:p>
          <a:endParaRPr lang="en-US" sz="2400" b="1"/>
        </a:p>
      </dgm:t>
    </dgm:pt>
    <dgm:pt modelId="{5F85894F-4C02-4E78-877A-754FC7117141}" type="sibTrans" cxnId="{E4DEBA30-1DE4-4C3A-B222-1C246007F950}">
      <dgm:prSet/>
      <dgm:spPr/>
      <dgm:t>
        <a:bodyPr/>
        <a:lstStyle/>
        <a:p>
          <a:endParaRPr lang="en-US" sz="2400" b="1"/>
        </a:p>
      </dgm:t>
    </dgm:pt>
    <dgm:pt modelId="{DF1857A2-C551-495C-BDA6-4984D6B8FB7C}" type="pres">
      <dgm:prSet presAssocID="{67F71222-CADA-48F6-A773-AF6A9476FE78}" presName="diagram" presStyleCnt="0">
        <dgm:presLayoutVars>
          <dgm:chPref val="1"/>
          <dgm:dir/>
          <dgm:animOne val="branch"/>
          <dgm:animLvl val="lvl"/>
          <dgm:resizeHandles val="exact"/>
        </dgm:presLayoutVars>
      </dgm:prSet>
      <dgm:spPr/>
      <dgm:t>
        <a:bodyPr/>
        <a:lstStyle/>
        <a:p>
          <a:endParaRPr lang="en-US"/>
        </a:p>
      </dgm:t>
    </dgm:pt>
    <dgm:pt modelId="{7D967CF0-B961-41B3-B684-85558979C458}" type="pres">
      <dgm:prSet presAssocID="{18189D34-19CA-4AA2-B543-A76D4603AD55}" presName="root1" presStyleCnt="0"/>
      <dgm:spPr/>
    </dgm:pt>
    <dgm:pt modelId="{C8127245-F3EC-4036-9AEF-6440756242F5}" type="pres">
      <dgm:prSet presAssocID="{18189D34-19CA-4AA2-B543-A76D4603AD55}" presName="LevelOneTextNode" presStyleLbl="node0" presStyleIdx="0" presStyleCnt="1">
        <dgm:presLayoutVars>
          <dgm:chPref val="3"/>
        </dgm:presLayoutVars>
      </dgm:prSet>
      <dgm:spPr/>
      <dgm:t>
        <a:bodyPr/>
        <a:lstStyle/>
        <a:p>
          <a:endParaRPr lang="en-US"/>
        </a:p>
      </dgm:t>
    </dgm:pt>
    <dgm:pt modelId="{336EE6F4-89D3-4F7E-9994-6AC8CDA38365}" type="pres">
      <dgm:prSet presAssocID="{18189D34-19CA-4AA2-B543-A76D4603AD55}" presName="level2hierChild" presStyleCnt="0"/>
      <dgm:spPr/>
    </dgm:pt>
    <dgm:pt modelId="{1216DA2E-9DF3-4B09-9BBA-F6CAE5FFC55D}" type="pres">
      <dgm:prSet presAssocID="{63DAAEEA-09D7-4E1E-8E88-E08BD762055B}" presName="conn2-1" presStyleLbl="parChTrans1D2" presStyleIdx="0" presStyleCnt="2"/>
      <dgm:spPr/>
      <dgm:t>
        <a:bodyPr/>
        <a:lstStyle/>
        <a:p>
          <a:endParaRPr lang="en-US"/>
        </a:p>
      </dgm:t>
    </dgm:pt>
    <dgm:pt modelId="{09A199EB-772A-4DD5-8190-BC02D9BD8F9F}" type="pres">
      <dgm:prSet presAssocID="{63DAAEEA-09D7-4E1E-8E88-E08BD762055B}" presName="connTx" presStyleLbl="parChTrans1D2" presStyleIdx="0" presStyleCnt="2"/>
      <dgm:spPr/>
      <dgm:t>
        <a:bodyPr/>
        <a:lstStyle/>
        <a:p>
          <a:endParaRPr lang="en-US"/>
        </a:p>
      </dgm:t>
    </dgm:pt>
    <dgm:pt modelId="{9645ADAE-DABE-4508-AFDD-51C2095B2CD4}" type="pres">
      <dgm:prSet presAssocID="{3101F5E7-1AE8-4099-A54D-6634CB4CF609}" presName="root2" presStyleCnt="0"/>
      <dgm:spPr/>
    </dgm:pt>
    <dgm:pt modelId="{F0E8DEC5-F323-4A36-9825-24E93AE9913B}" type="pres">
      <dgm:prSet presAssocID="{3101F5E7-1AE8-4099-A54D-6634CB4CF609}" presName="LevelTwoTextNode" presStyleLbl="node2" presStyleIdx="0" presStyleCnt="2">
        <dgm:presLayoutVars>
          <dgm:chPref val="3"/>
        </dgm:presLayoutVars>
      </dgm:prSet>
      <dgm:spPr/>
      <dgm:t>
        <a:bodyPr/>
        <a:lstStyle/>
        <a:p>
          <a:endParaRPr lang="en-US"/>
        </a:p>
      </dgm:t>
    </dgm:pt>
    <dgm:pt modelId="{A9644E44-908B-4A57-9185-4262089C1452}" type="pres">
      <dgm:prSet presAssocID="{3101F5E7-1AE8-4099-A54D-6634CB4CF609}" presName="level3hierChild" presStyleCnt="0"/>
      <dgm:spPr/>
    </dgm:pt>
    <dgm:pt modelId="{519BA218-A444-485B-B3B8-E4198EE09EE9}" type="pres">
      <dgm:prSet presAssocID="{6F4C6F96-F5FE-423A-A5E9-EFB3D0537C37}" presName="conn2-1" presStyleLbl="parChTrans1D3" presStyleIdx="0" presStyleCnt="4"/>
      <dgm:spPr/>
      <dgm:t>
        <a:bodyPr/>
        <a:lstStyle/>
        <a:p>
          <a:endParaRPr lang="en-US"/>
        </a:p>
      </dgm:t>
    </dgm:pt>
    <dgm:pt modelId="{1875553A-D5CD-4476-B84E-D4E71ED36E70}" type="pres">
      <dgm:prSet presAssocID="{6F4C6F96-F5FE-423A-A5E9-EFB3D0537C37}" presName="connTx" presStyleLbl="parChTrans1D3" presStyleIdx="0" presStyleCnt="4"/>
      <dgm:spPr/>
      <dgm:t>
        <a:bodyPr/>
        <a:lstStyle/>
        <a:p>
          <a:endParaRPr lang="en-US"/>
        </a:p>
      </dgm:t>
    </dgm:pt>
    <dgm:pt modelId="{BB01829D-9015-4DF2-9550-28FE39E64333}" type="pres">
      <dgm:prSet presAssocID="{0430D312-3484-4354-A70A-4B062399EC87}" presName="root2" presStyleCnt="0"/>
      <dgm:spPr/>
    </dgm:pt>
    <dgm:pt modelId="{EFF95E63-84CD-4945-8039-E41AF1748B60}" type="pres">
      <dgm:prSet presAssocID="{0430D312-3484-4354-A70A-4B062399EC87}" presName="LevelTwoTextNode" presStyleLbl="node3" presStyleIdx="0" presStyleCnt="4">
        <dgm:presLayoutVars>
          <dgm:chPref val="3"/>
        </dgm:presLayoutVars>
      </dgm:prSet>
      <dgm:spPr/>
      <dgm:t>
        <a:bodyPr/>
        <a:lstStyle/>
        <a:p>
          <a:endParaRPr lang="en-US"/>
        </a:p>
      </dgm:t>
    </dgm:pt>
    <dgm:pt modelId="{FC872771-8927-4CBE-AC95-A026AB78A4A4}" type="pres">
      <dgm:prSet presAssocID="{0430D312-3484-4354-A70A-4B062399EC87}" presName="level3hierChild" presStyleCnt="0"/>
      <dgm:spPr/>
    </dgm:pt>
    <dgm:pt modelId="{AF48E55F-DCFF-4057-AD32-BBD8BF85A68B}" type="pres">
      <dgm:prSet presAssocID="{2017CC92-20C1-4436-9CEF-4DF4CD604A78}" presName="conn2-1" presStyleLbl="parChTrans1D2" presStyleIdx="1" presStyleCnt="2"/>
      <dgm:spPr/>
      <dgm:t>
        <a:bodyPr/>
        <a:lstStyle/>
        <a:p>
          <a:endParaRPr lang="en-US"/>
        </a:p>
      </dgm:t>
    </dgm:pt>
    <dgm:pt modelId="{522A0732-4AB0-4556-8EDB-5DE6A6AD0D88}" type="pres">
      <dgm:prSet presAssocID="{2017CC92-20C1-4436-9CEF-4DF4CD604A78}" presName="connTx" presStyleLbl="parChTrans1D2" presStyleIdx="1" presStyleCnt="2"/>
      <dgm:spPr/>
      <dgm:t>
        <a:bodyPr/>
        <a:lstStyle/>
        <a:p>
          <a:endParaRPr lang="en-US"/>
        </a:p>
      </dgm:t>
    </dgm:pt>
    <dgm:pt modelId="{17BE732A-7FFD-47F3-904E-497C36D67D77}" type="pres">
      <dgm:prSet presAssocID="{30C22AAB-F484-4768-B446-E0EB9CB8D5A5}" presName="root2" presStyleCnt="0"/>
      <dgm:spPr/>
    </dgm:pt>
    <dgm:pt modelId="{97C961F2-1AD7-4425-BEAF-68AD747B9A2D}" type="pres">
      <dgm:prSet presAssocID="{30C22AAB-F484-4768-B446-E0EB9CB8D5A5}" presName="LevelTwoTextNode" presStyleLbl="node2" presStyleIdx="1" presStyleCnt="2">
        <dgm:presLayoutVars>
          <dgm:chPref val="3"/>
        </dgm:presLayoutVars>
      </dgm:prSet>
      <dgm:spPr/>
      <dgm:t>
        <a:bodyPr/>
        <a:lstStyle/>
        <a:p>
          <a:endParaRPr lang="en-US"/>
        </a:p>
      </dgm:t>
    </dgm:pt>
    <dgm:pt modelId="{B44F45C1-943D-452D-A6D8-3F4E02584019}" type="pres">
      <dgm:prSet presAssocID="{30C22AAB-F484-4768-B446-E0EB9CB8D5A5}" presName="level3hierChild" presStyleCnt="0"/>
      <dgm:spPr/>
    </dgm:pt>
    <dgm:pt modelId="{6FBA576F-B99C-447F-A655-615D54649C1B}" type="pres">
      <dgm:prSet presAssocID="{235CE661-7B87-45E0-805A-0C8A7B42F70C}" presName="conn2-1" presStyleLbl="parChTrans1D3" presStyleIdx="1" presStyleCnt="4"/>
      <dgm:spPr/>
      <dgm:t>
        <a:bodyPr/>
        <a:lstStyle/>
        <a:p>
          <a:endParaRPr lang="en-US"/>
        </a:p>
      </dgm:t>
    </dgm:pt>
    <dgm:pt modelId="{DABC39D6-1225-443C-8F48-0F231176299C}" type="pres">
      <dgm:prSet presAssocID="{235CE661-7B87-45E0-805A-0C8A7B42F70C}" presName="connTx" presStyleLbl="parChTrans1D3" presStyleIdx="1" presStyleCnt="4"/>
      <dgm:spPr/>
      <dgm:t>
        <a:bodyPr/>
        <a:lstStyle/>
        <a:p>
          <a:endParaRPr lang="en-US"/>
        </a:p>
      </dgm:t>
    </dgm:pt>
    <dgm:pt modelId="{E590555B-0968-4AB6-BAFF-3066B1B796C3}" type="pres">
      <dgm:prSet presAssocID="{4844B3DB-C6F8-494E-965F-F5800F0E23A3}" presName="root2" presStyleCnt="0"/>
      <dgm:spPr/>
    </dgm:pt>
    <dgm:pt modelId="{F50BAF7D-0C7C-4EB8-BFB5-5DA0DABFEB7D}" type="pres">
      <dgm:prSet presAssocID="{4844B3DB-C6F8-494E-965F-F5800F0E23A3}" presName="LevelTwoTextNode" presStyleLbl="node3" presStyleIdx="1" presStyleCnt="4">
        <dgm:presLayoutVars>
          <dgm:chPref val="3"/>
        </dgm:presLayoutVars>
      </dgm:prSet>
      <dgm:spPr/>
      <dgm:t>
        <a:bodyPr/>
        <a:lstStyle/>
        <a:p>
          <a:endParaRPr lang="en-US"/>
        </a:p>
      </dgm:t>
    </dgm:pt>
    <dgm:pt modelId="{A717E33D-348A-4B68-B0A3-3CB55766AAE1}" type="pres">
      <dgm:prSet presAssocID="{4844B3DB-C6F8-494E-965F-F5800F0E23A3}" presName="level3hierChild" presStyleCnt="0"/>
      <dgm:spPr/>
    </dgm:pt>
    <dgm:pt modelId="{3E549FA9-BBCA-4CA0-91AB-78B24AEF0D1A}" type="pres">
      <dgm:prSet presAssocID="{035901F2-49EF-4DBD-88DC-7FA5F02EBB9F}" presName="conn2-1" presStyleLbl="parChTrans1D4" presStyleIdx="0" presStyleCnt="3"/>
      <dgm:spPr/>
      <dgm:t>
        <a:bodyPr/>
        <a:lstStyle/>
        <a:p>
          <a:endParaRPr lang="en-US"/>
        </a:p>
      </dgm:t>
    </dgm:pt>
    <dgm:pt modelId="{3C1BA750-EAF2-4DB7-A5E0-BD7D1F2E1385}" type="pres">
      <dgm:prSet presAssocID="{035901F2-49EF-4DBD-88DC-7FA5F02EBB9F}" presName="connTx" presStyleLbl="parChTrans1D4" presStyleIdx="0" presStyleCnt="3"/>
      <dgm:spPr/>
      <dgm:t>
        <a:bodyPr/>
        <a:lstStyle/>
        <a:p>
          <a:endParaRPr lang="en-US"/>
        </a:p>
      </dgm:t>
    </dgm:pt>
    <dgm:pt modelId="{C257006B-F03F-4969-BB92-545CDEE28E5F}" type="pres">
      <dgm:prSet presAssocID="{0E5EEC9A-5B74-43E0-A6F5-F32E1EAE7186}" presName="root2" presStyleCnt="0"/>
      <dgm:spPr/>
    </dgm:pt>
    <dgm:pt modelId="{3E8C5D51-A83A-4CF9-A050-68770BA7A13D}" type="pres">
      <dgm:prSet presAssocID="{0E5EEC9A-5B74-43E0-A6F5-F32E1EAE7186}" presName="LevelTwoTextNode" presStyleLbl="node4" presStyleIdx="0" presStyleCnt="3">
        <dgm:presLayoutVars>
          <dgm:chPref val="3"/>
        </dgm:presLayoutVars>
      </dgm:prSet>
      <dgm:spPr/>
      <dgm:t>
        <a:bodyPr/>
        <a:lstStyle/>
        <a:p>
          <a:endParaRPr lang="en-US"/>
        </a:p>
      </dgm:t>
    </dgm:pt>
    <dgm:pt modelId="{CFC8EF5A-4C99-408A-B390-34D565CF6C70}" type="pres">
      <dgm:prSet presAssocID="{0E5EEC9A-5B74-43E0-A6F5-F32E1EAE7186}" presName="level3hierChild" presStyleCnt="0"/>
      <dgm:spPr/>
    </dgm:pt>
    <dgm:pt modelId="{59267494-21A8-4332-84A5-FA8E1CF44EDB}" type="pres">
      <dgm:prSet presAssocID="{5ADECCAA-82F9-4A70-9C39-BFC6D569F6F5}" presName="conn2-1" presStyleLbl="parChTrans1D4" presStyleIdx="1" presStyleCnt="3"/>
      <dgm:spPr/>
      <dgm:t>
        <a:bodyPr/>
        <a:lstStyle/>
        <a:p>
          <a:endParaRPr lang="en-US"/>
        </a:p>
      </dgm:t>
    </dgm:pt>
    <dgm:pt modelId="{1BFE76E2-BD6F-48F5-8D6C-746D2AA1251A}" type="pres">
      <dgm:prSet presAssocID="{5ADECCAA-82F9-4A70-9C39-BFC6D569F6F5}" presName="connTx" presStyleLbl="parChTrans1D4" presStyleIdx="1" presStyleCnt="3"/>
      <dgm:spPr/>
      <dgm:t>
        <a:bodyPr/>
        <a:lstStyle/>
        <a:p>
          <a:endParaRPr lang="en-US"/>
        </a:p>
      </dgm:t>
    </dgm:pt>
    <dgm:pt modelId="{F6B11B20-2D67-4265-B7AD-C998DF49062C}" type="pres">
      <dgm:prSet presAssocID="{C2B7FC72-E7C0-4BBB-A93B-B5D29677B6CC}" presName="root2" presStyleCnt="0"/>
      <dgm:spPr/>
    </dgm:pt>
    <dgm:pt modelId="{A2C6C1E9-F687-4310-A46A-8070DDA78EF1}" type="pres">
      <dgm:prSet presAssocID="{C2B7FC72-E7C0-4BBB-A93B-B5D29677B6CC}" presName="LevelTwoTextNode" presStyleLbl="node4" presStyleIdx="1" presStyleCnt="3">
        <dgm:presLayoutVars>
          <dgm:chPref val="3"/>
        </dgm:presLayoutVars>
      </dgm:prSet>
      <dgm:spPr/>
      <dgm:t>
        <a:bodyPr/>
        <a:lstStyle/>
        <a:p>
          <a:endParaRPr lang="en-US"/>
        </a:p>
      </dgm:t>
    </dgm:pt>
    <dgm:pt modelId="{EC89924E-012B-42AA-BFB5-CED11B469A45}" type="pres">
      <dgm:prSet presAssocID="{C2B7FC72-E7C0-4BBB-A93B-B5D29677B6CC}" presName="level3hierChild" presStyleCnt="0"/>
      <dgm:spPr/>
    </dgm:pt>
    <dgm:pt modelId="{A0F1956A-95EC-4773-93CA-40B7082EB181}" type="pres">
      <dgm:prSet presAssocID="{4363DB72-D3A3-443F-B126-9B0EB0706098}" presName="conn2-1" presStyleLbl="parChTrans1D3" presStyleIdx="2" presStyleCnt="4"/>
      <dgm:spPr/>
      <dgm:t>
        <a:bodyPr/>
        <a:lstStyle/>
        <a:p>
          <a:endParaRPr lang="en-US"/>
        </a:p>
      </dgm:t>
    </dgm:pt>
    <dgm:pt modelId="{75E77023-C66D-4CD5-9C84-F7BC224840CA}" type="pres">
      <dgm:prSet presAssocID="{4363DB72-D3A3-443F-B126-9B0EB0706098}" presName="connTx" presStyleLbl="parChTrans1D3" presStyleIdx="2" presStyleCnt="4"/>
      <dgm:spPr/>
      <dgm:t>
        <a:bodyPr/>
        <a:lstStyle/>
        <a:p>
          <a:endParaRPr lang="en-US"/>
        </a:p>
      </dgm:t>
    </dgm:pt>
    <dgm:pt modelId="{C1BEE050-5037-4A10-B385-F267A227AB81}" type="pres">
      <dgm:prSet presAssocID="{4E22666C-81CB-49A4-81CF-2AC572520E48}" presName="root2" presStyleCnt="0"/>
      <dgm:spPr/>
    </dgm:pt>
    <dgm:pt modelId="{12EC533D-6538-46C7-B4A5-ED7B065921FB}" type="pres">
      <dgm:prSet presAssocID="{4E22666C-81CB-49A4-81CF-2AC572520E48}" presName="LevelTwoTextNode" presStyleLbl="node3" presStyleIdx="2" presStyleCnt="4">
        <dgm:presLayoutVars>
          <dgm:chPref val="3"/>
        </dgm:presLayoutVars>
      </dgm:prSet>
      <dgm:spPr/>
      <dgm:t>
        <a:bodyPr/>
        <a:lstStyle/>
        <a:p>
          <a:endParaRPr lang="en-US"/>
        </a:p>
      </dgm:t>
    </dgm:pt>
    <dgm:pt modelId="{2189B064-6D9F-4388-AFEA-553F5248445C}" type="pres">
      <dgm:prSet presAssocID="{4E22666C-81CB-49A4-81CF-2AC572520E48}" presName="level3hierChild" presStyleCnt="0"/>
      <dgm:spPr/>
    </dgm:pt>
    <dgm:pt modelId="{03CB81CE-229D-4C57-AB3A-F40A6127A429}" type="pres">
      <dgm:prSet presAssocID="{6598721A-64D6-4464-842F-D5E46CCB5AEE}" presName="conn2-1" presStyleLbl="parChTrans1D3" presStyleIdx="3" presStyleCnt="4"/>
      <dgm:spPr/>
      <dgm:t>
        <a:bodyPr/>
        <a:lstStyle/>
        <a:p>
          <a:endParaRPr lang="en-US"/>
        </a:p>
      </dgm:t>
    </dgm:pt>
    <dgm:pt modelId="{23FE459D-5E13-422A-9617-F2D6803520A8}" type="pres">
      <dgm:prSet presAssocID="{6598721A-64D6-4464-842F-D5E46CCB5AEE}" presName="connTx" presStyleLbl="parChTrans1D3" presStyleIdx="3" presStyleCnt="4"/>
      <dgm:spPr/>
      <dgm:t>
        <a:bodyPr/>
        <a:lstStyle/>
        <a:p>
          <a:endParaRPr lang="en-US"/>
        </a:p>
      </dgm:t>
    </dgm:pt>
    <dgm:pt modelId="{5BC2B050-43B8-4DDF-B5CF-4ACDC9B247F9}" type="pres">
      <dgm:prSet presAssocID="{60EB9FF9-172D-493B-B1A4-1CC33AF2F35F}" presName="root2" presStyleCnt="0"/>
      <dgm:spPr/>
    </dgm:pt>
    <dgm:pt modelId="{257771F1-6EF0-408A-A703-35A774FA8274}" type="pres">
      <dgm:prSet presAssocID="{60EB9FF9-172D-493B-B1A4-1CC33AF2F35F}" presName="LevelTwoTextNode" presStyleLbl="node3" presStyleIdx="3" presStyleCnt="4">
        <dgm:presLayoutVars>
          <dgm:chPref val="3"/>
        </dgm:presLayoutVars>
      </dgm:prSet>
      <dgm:spPr/>
      <dgm:t>
        <a:bodyPr/>
        <a:lstStyle/>
        <a:p>
          <a:endParaRPr lang="en-US"/>
        </a:p>
      </dgm:t>
    </dgm:pt>
    <dgm:pt modelId="{5936936C-456B-4EF9-A209-E3918118C193}" type="pres">
      <dgm:prSet presAssocID="{60EB9FF9-172D-493B-B1A4-1CC33AF2F35F}" presName="level3hierChild" presStyleCnt="0"/>
      <dgm:spPr/>
    </dgm:pt>
    <dgm:pt modelId="{53A3134A-BB8F-4A3F-93A5-5F440D5ACF03}" type="pres">
      <dgm:prSet presAssocID="{566B1D1D-2C9A-40C9-93CC-1DDE00AD3BBD}" presName="conn2-1" presStyleLbl="parChTrans1D4" presStyleIdx="2" presStyleCnt="3"/>
      <dgm:spPr/>
      <dgm:t>
        <a:bodyPr/>
        <a:lstStyle/>
        <a:p>
          <a:endParaRPr lang="en-US"/>
        </a:p>
      </dgm:t>
    </dgm:pt>
    <dgm:pt modelId="{28492B88-AABA-4476-8CF1-7356093942AE}" type="pres">
      <dgm:prSet presAssocID="{566B1D1D-2C9A-40C9-93CC-1DDE00AD3BBD}" presName="connTx" presStyleLbl="parChTrans1D4" presStyleIdx="2" presStyleCnt="3"/>
      <dgm:spPr/>
      <dgm:t>
        <a:bodyPr/>
        <a:lstStyle/>
        <a:p>
          <a:endParaRPr lang="en-US"/>
        </a:p>
      </dgm:t>
    </dgm:pt>
    <dgm:pt modelId="{8EDD6DC3-428C-4B41-A619-8DF77DEAE92B}" type="pres">
      <dgm:prSet presAssocID="{B643AC01-5C48-4074-84A9-498B91994868}" presName="root2" presStyleCnt="0"/>
      <dgm:spPr/>
    </dgm:pt>
    <dgm:pt modelId="{135ED70F-A8B8-48F6-A5DB-58E052983EE6}" type="pres">
      <dgm:prSet presAssocID="{B643AC01-5C48-4074-84A9-498B91994868}" presName="LevelTwoTextNode" presStyleLbl="node4" presStyleIdx="2" presStyleCnt="3">
        <dgm:presLayoutVars>
          <dgm:chPref val="3"/>
        </dgm:presLayoutVars>
      </dgm:prSet>
      <dgm:spPr/>
      <dgm:t>
        <a:bodyPr/>
        <a:lstStyle/>
        <a:p>
          <a:endParaRPr lang="en-US"/>
        </a:p>
      </dgm:t>
    </dgm:pt>
    <dgm:pt modelId="{42996A2D-7070-44DB-8C94-21123A39D611}" type="pres">
      <dgm:prSet presAssocID="{B643AC01-5C48-4074-84A9-498B91994868}" presName="level3hierChild" presStyleCnt="0"/>
      <dgm:spPr/>
    </dgm:pt>
  </dgm:ptLst>
  <dgm:cxnLst>
    <dgm:cxn modelId="{C2EA1E2A-059F-4E70-80A3-30AA1C22E226}" type="presOf" srcId="{4E22666C-81CB-49A4-81CF-2AC572520E48}" destId="{12EC533D-6538-46C7-B4A5-ED7B065921FB}" srcOrd="0" destOrd="0" presId="urn:microsoft.com/office/officeart/2005/8/layout/hierarchy2"/>
    <dgm:cxn modelId="{6AB2EC8F-2298-470D-99C3-9B509A71F4DD}" type="presOf" srcId="{63DAAEEA-09D7-4E1E-8E88-E08BD762055B}" destId="{1216DA2E-9DF3-4B09-9BBA-F6CAE5FFC55D}" srcOrd="0" destOrd="0" presId="urn:microsoft.com/office/officeart/2005/8/layout/hierarchy2"/>
    <dgm:cxn modelId="{1E3B9FD5-9576-466B-BD74-15FFAFE0BCAC}" type="presOf" srcId="{30C22AAB-F484-4768-B446-E0EB9CB8D5A5}" destId="{97C961F2-1AD7-4425-BEAF-68AD747B9A2D}" srcOrd="0" destOrd="0" presId="urn:microsoft.com/office/officeart/2005/8/layout/hierarchy2"/>
    <dgm:cxn modelId="{6188A34F-1001-408F-8F02-8A26892A2851}" type="presOf" srcId="{035901F2-49EF-4DBD-88DC-7FA5F02EBB9F}" destId="{3E549FA9-BBCA-4CA0-91AB-78B24AEF0D1A}" srcOrd="0" destOrd="0" presId="urn:microsoft.com/office/officeart/2005/8/layout/hierarchy2"/>
    <dgm:cxn modelId="{F2E087FF-410F-4036-AED1-509B52D5735C}" type="presOf" srcId="{0430D312-3484-4354-A70A-4B062399EC87}" destId="{EFF95E63-84CD-4945-8039-E41AF1748B60}" srcOrd="0" destOrd="0" presId="urn:microsoft.com/office/officeart/2005/8/layout/hierarchy2"/>
    <dgm:cxn modelId="{DA5EE74E-FFF4-462E-8271-1940A609C2F5}" srcId="{67F71222-CADA-48F6-A773-AF6A9476FE78}" destId="{18189D34-19CA-4AA2-B543-A76D4603AD55}" srcOrd="0" destOrd="0" parTransId="{8BDD98A6-BAD0-4FB7-B9EB-C0DB0DA77727}" sibTransId="{0E10ED7F-DE9C-4477-BF30-A479DCF9D6E2}"/>
    <dgm:cxn modelId="{AAE13CCC-9920-467F-9AFA-7E6555A17290}" type="presOf" srcId="{566B1D1D-2C9A-40C9-93CC-1DDE00AD3BBD}" destId="{53A3134A-BB8F-4A3F-93A5-5F440D5ACF03}" srcOrd="0" destOrd="0" presId="urn:microsoft.com/office/officeart/2005/8/layout/hierarchy2"/>
    <dgm:cxn modelId="{F2742376-92B0-473C-A011-3D2235988D44}" srcId="{30C22AAB-F484-4768-B446-E0EB9CB8D5A5}" destId="{60EB9FF9-172D-493B-B1A4-1CC33AF2F35F}" srcOrd="2" destOrd="0" parTransId="{6598721A-64D6-4464-842F-D5E46CCB5AEE}" sibTransId="{BA87DBCE-E9ED-4B5B-B8AE-008742BD071E}"/>
    <dgm:cxn modelId="{E8201D7A-C0B5-44D3-A791-420947545C6F}" type="presOf" srcId="{18189D34-19CA-4AA2-B543-A76D4603AD55}" destId="{C8127245-F3EC-4036-9AEF-6440756242F5}" srcOrd="0" destOrd="0" presId="urn:microsoft.com/office/officeart/2005/8/layout/hierarchy2"/>
    <dgm:cxn modelId="{3CA0EB1F-71C8-4747-9027-F40245AD0351}" srcId="{4844B3DB-C6F8-494E-965F-F5800F0E23A3}" destId="{0E5EEC9A-5B74-43E0-A6F5-F32E1EAE7186}" srcOrd="0" destOrd="0" parTransId="{035901F2-49EF-4DBD-88DC-7FA5F02EBB9F}" sibTransId="{A8A5750D-36CA-4076-9A6A-7667C488B1CD}"/>
    <dgm:cxn modelId="{F339F0BF-C011-412B-B1EC-D57C08C52A6D}" srcId="{18189D34-19CA-4AA2-B543-A76D4603AD55}" destId="{30C22AAB-F484-4768-B446-E0EB9CB8D5A5}" srcOrd="1" destOrd="0" parTransId="{2017CC92-20C1-4436-9CEF-4DF4CD604A78}" sibTransId="{8F1C5D74-4E52-4B67-8403-87D100590631}"/>
    <dgm:cxn modelId="{CAB7B8A7-AD05-4E83-84EF-C2ED09F9931D}" srcId="{60EB9FF9-172D-493B-B1A4-1CC33AF2F35F}" destId="{B643AC01-5C48-4074-84A9-498B91994868}" srcOrd="0" destOrd="0" parTransId="{566B1D1D-2C9A-40C9-93CC-1DDE00AD3BBD}" sibTransId="{ACCF70AD-71C2-4645-B721-03BB858FFA69}"/>
    <dgm:cxn modelId="{296CD6D9-F218-4EA4-AA90-46956B014D7A}" srcId="{4844B3DB-C6F8-494E-965F-F5800F0E23A3}" destId="{C2B7FC72-E7C0-4BBB-A93B-B5D29677B6CC}" srcOrd="1" destOrd="0" parTransId="{5ADECCAA-82F9-4A70-9C39-BFC6D569F6F5}" sibTransId="{5EF63BA2-025C-4999-BC38-8D46225A4145}"/>
    <dgm:cxn modelId="{CDA7D92B-05DC-4019-AF6F-7704600A2A2D}" srcId="{30C22AAB-F484-4768-B446-E0EB9CB8D5A5}" destId="{4844B3DB-C6F8-494E-965F-F5800F0E23A3}" srcOrd="0" destOrd="0" parTransId="{235CE661-7B87-45E0-805A-0C8A7B42F70C}" sibTransId="{B40F15A1-42EA-41B7-98E1-B957A3F2B7A3}"/>
    <dgm:cxn modelId="{FFC6E6F2-A223-41D8-B69A-083B5A0CEDEC}" type="presOf" srcId="{0E5EEC9A-5B74-43E0-A6F5-F32E1EAE7186}" destId="{3E8C5D51-A83A-4CF9-A050-68770BA7A13D}" srcOrd="0" destOrd="0" presId="urn:microsoft.com/office/officeart/2005/8/layout/hierarchy2"/>
    <dgm:cxn modelId="{C86CD426-3E0E-414D-80EB-919278D6FBF6}" type="presOf" srcId="{6F4C6F96-F5FE-423A-A5E9-EFB3D0537C37}" destId="{1875553A-D5CD-4476-B84E-D4E71ED36E70}" srcOrd="1" destOrd="0" presId="urn:microsoft.com/office/officeart/2005/8/layout/hierarchy2"/>
    <dgm:cxn modelId="{6EF3CB6B-408B-4D10-AF75-B3B447A4C4BF}" type="presOf" srcId="{235CE661-7B87-45E0-805A-0C8A7B42F70C}" destId="{DABC39D6-1225-443C-8F48-0F231176299C}" srcOrd="1" destOrd="0" presId="urn:microsoft.com/office/officeart/2005/8/layout/hierarchy2"/>
    <dgm:cxn modelId="{D5E7CA86-D52A-4C3A-994C-52223B1CBC72}" type="presOf" srcId="{5ADECCAA-82F9-4A70-9C39-BFC6D569F6F5}" destId="{1BFE76E2-BD6F-48F5-8D6C-746D2AA1251A}" srcOrd="1" destOrd="0" presId="urn:microsoft.com/office/officeart/2005/8/layout/hierarchy2"/>
    <dgm:cxn modelId="{2B74D946-34E6-4D09-A6B7-25F6ECDAA616}" type="presOf" srcId="{2017CC92-20C1-4436-9CEF-4DF4CD604A78}" destId="{522A0732-4AB0-4556-8EDB-5DE6A6AD0D88}" srcOrd="1" destOrd="0" presId="urn:microsoft.com/office/officeart/2005/8/layout/hierarchy2"/>
    <dgm:cxn modelId="{06AC1AE7-02FC-430C-B44A-78ADECE1C203}" type="presOf" srcId="{235CE661-7B87-45E0-805A-0C8A7B42F70C}" destId="{6FBA576F-B99C-447F-A655-615D54649C1B}" srcOrd="0" destOrd="0" presId="urn:microsoft.com/office/officeart/2005/8/layout/hierarchy2"/>
    <dgm:cxn modelId="{966CD890-B310-4603-A1F2-78FB6A824DA4}" type="presOf" srcId="{B643AC01-5C48-4074-84A9-498B91994868}" destId="{135ED70F-A8B8-48F6-A5DB-58E052983EE6}" srcOrd="0" destOrd="0" presId="urn:microsoft.com/office/officeart/2005/8/layout/hierarchy2"/>
    <dgm:cxn modelId="{1A200F92-CE73-46F4-BDC0-EBF38935A9D2}" type="presOf" srcId="{5ADECCAA-82F9-4A70-9C39-BFC6D569F6F5}" destId="{59267494-21A8-4332-84A5-FA8E1CF44EDB}" srcOrd="0" destOrd="0" presId="urn:microsoft.com/office/officeart/2005/8/layout/hierarchy2"/>
    <dgm:cxn modelId="{1CFA3F2E-9FB7-4147-A000-6B2F18592293}" type="presOf" srcId="{3101F5E7-1AE8-4099-A54D-6634CB4CF609}" destId="{F0E8DEC5-F323-4A36-9825-24E93AE9913B}" srcOrd="0" destOrd="0" presId="urn:microsoft.com/office/officeart/2005/8/layout/hierarchy2"/>
    <dgm:cxn modelId="{49FFB7AD-FD15-44E6-B56A-010D657D1D74}" type="presOf" srcId="{4363DB72-D3A3-443F-B126-9B0EB0706098}" destId="{A0F1956A-95EC-4773-93CA-40B7082EB181}" srcOrd="0" destOrd="0" presId="urn:microsoft.com/office/officeart/2005/8/layout/hierarchy2"/>
    <dgm:cxn modelId="{D0E831BD-5643-4E01-8474-FA254EC766A4}" type="presOf" srcId="{2017CC92-20C1-4436-9CEF-4DF4CD604A78}" destId="{AF48E55F-DCFF-4057-AD32-BBD8BF85A68B}" srcOrd="0" destOrd="0" presId="urn:microsoft.com/office/officeart/2005/8/layout/hierarchy2"/>
    <dgm:cxn modelId="{C6717D4D-9411-4C75-AF46-02A210C46590}" type="presOf" srcId="{60EB9FF9-172D-493B-B1A4-1CC33AF2F35F}" destId="{257771F1-6EF0-408A-A703-35A774FA8274}" srcOrd="0" destOrd="0" presId="urn:microsoft.com/office/officeart/2005/8/layout/hierarchy2"/>
    <dgm:cxn modelId="{F7FF5E71-134B-4D33-A331-447ADA82CE77}" type="presOf" srcId="{63DAAEEA-09D7-4E1E-8E88-E08BD762055B}" destId="{09A199EB-772A-4DD5-8190-BC02D9BD8F9F}" srcOrd="1" destOrd="0" presId="urn:microsoft.com/office/officeart/2005/8/layout/hierarchy2"/>
    <dgm:cxn modelId="{778EBC8C-A67A-4C49-92D2-377F4838B3DA}" srcId="{30C22AAB-F484-4768-B446-E0EB9CB8D5A5}" destId="{4E22666C-81CB-49A4-81CF-2AC572520E48}" srcOrd="1" destOrd="0" parTransId="{4363DB72-D3A3-443F-B126-9B0EB0706098}" sibTransId="{F36A12D0-3362-448B-90D3-88B227CE96FC}"/>
    <dgm:cxn modelId="{FBA572D6-8E5E-4837-9016-F8ABF0035C0B}" type="presOf" srcId="{67F71222-CADA-48F6-A773-AF6A9476FE78}" destId="{DF1857A2-C551-495C-BDA6-4984D6B8FB7C}" srcOrd="0" destOrd="0" presId="urn:microsoft.com/office/officeart/2005/8/layout/hierarchy2"/>
    <dgm:cxn modelId="{06DC70F9-1CFB-42DC-B68D-4B259D6A378F}" srcId="{18189D34-19CA-4AA2-B543-A76D4603AD55}" destId="{3101F5E7-1AE8-4099-A54D-6634CB4CF609}" srcOrd="0" destOrd="0" parTransId="{63DAAEEA-09D7-4E1E-8E88-E08BD762055B}" sibTransId="{973BBFC2-99D4-49B3-87F2-9B55EE71061E}"/>
    <dgm:cxn modelId="{E4DEBA30-1DE4-4C3A-B222-1C246007F950}" srcId="{3101F5E7-1AE8-4099-A54D-6634CB4CF609}" destId="{0430D312-3484-4354-A70A-4B062399EC87}" srcOrd="0" destOrd="0" parTransId="{6F4C6F96-F5FE-423A-A5E9-EFB3D0537C37}" sibTransId="{5F85894F-4C02-4E78-877A-754FC7117141}"/>
    <dgm:cxn modelId="{7E97C712-D7D8-4866-942A-0528DF19C675}" type="presOf" srcId="{6598721A-64D6-4464-842F-D5E46CCB5AEE}" destId="{23FE459D-5E13-422A-9617-F2D6803520A8}" srcOrd="1" destOrd="0" presId="urn:microsoft.com/office/officeart/2005/8/layout/hierarchy2"/>
    <dgm:cxn modelId="{44AEED92-C7AB-49A9-A1AA-38D608B4ED40}" type="presOf" srcId="{4844B3DB-C6F8-494E-965F-F5800F0E23A3}" destId="{F50BAF7D-0C7C-4EB8-BFB5-5DA0DABFEB7D}" srcOrd="0" destOrd="0" presId="urn:microsoft.com/office/officeart/2005/8/layout/hierarchy2"/>
    <dgm:cxn modelId="{8A153497-7964-4EC1-974F-0C302AF73CD9}" type="presOf" srcId="{566B1D1D-2C9A-40C9-93CC-1DDE00AD3BBD}" destId="{28492B88-AABA-4476-8CF1-7356093942AE}" srcOrd="1" destOrd="0" presId="urn:microsoft.com/office/officeart/2005/8/layout/hierarchy2"/>
    <dgm:cxn modelId="{362B7C5B-2EE4-4354-97BC-AF0E5AD93CC6}" type="presOf" srcId="{4363DB72-D3A3-443F-B126-9B0EB0706098}" destId="{75E77023-C66D-4CD5-9C84-F7BC224840CA}" srcOrd="1" destOrd="0" presId="urn:microsoft.com/office/officeart/2005/8/layout/hierarchy2"/>
    <dgm:cxn modelId="{2A70018B-F41C-4064-8CB5-188D0022FEAA}" type="presOf" srcId="{6598721A-64D6-4464-842F-D5E46CCB5AEE}" destId="{03CB81CE-229D-4C57-AB3A-F40A6127A429}" srcOrd="0" destOrd="0" presId="urn:microsoft.com/office/officeart/2005/8/layout/hierarchy2"/>
    <dgm:cxn modelId="{AE143211-12AE-406B-9D55-875935D1CFBC}" type="presOf" srcId="{035901F2-49EF-4DBD-88DC-7FA5F02EBB9F}" destId="{3C1BA750-EAF2-4DB7-A5E0-BD7D1F2E1385}" srcOrd="1" destOrd="0" presId="urn:microsoft.com/office/officeart/2005/8/layout/hierarchy2"/>
    <dgm:cxn modelId="{B1EA4D58-C2E1-41D9-8F1E-00680DAFAA3C}" type="presOf" srcId="{C2B7FC72-E7C0-4BBB-A93B-B5D29677B6CC}" destId="{A2C6C1E9-F687-4310-A46A-8070DDA78EF1}" srcOrd="0" destOrd="0" presId="urn:microsoft.com/office/officeart/2005/8/layout/hierarchy2"/>
    <dgm:cxn modelId="{0AC475A8-4DEA-4384-8267-CDE26D9F3332}" type="presOf" srcId="{6F4C6F96-F5FE-423A-A5E9-EFB3D0537C37}" destId="{519BA218-A444-485B-B3B8-E4198EE09EE9}" srcOrd="0" destOrd="0" presId="urn:microsoft.com/office/officeart/2005/8/layout/hierarchy2"/>
    <dgm:cxn modelId="{26565D77-D401-46C1-BB02-95F56E03CD54}" type="presParOf" srcId="{DF1857A2-C551-495C-BDA6-4984D6B8FB7C}" destId="{7D967CF0-B961-41B3-B684-85558979C458}" srcOrd="0" destOrd="0" presId="urn:microsoft.com/office/officeart/2005/8/layout/hierarchy2"/>
    <dgm:cxn modelId="{B4C7F178-AA40-4E58-A669-4628C4A0DD81}" type="presParOf" srcId="{7D967CF0-B961-41B3-B684-85558979C458}" destId="{C8127245-F3EC-4036-9AEF-6440756242F5}" srcOrd="0" destOrd="0" presId="urn:microsoft.com/office/officeart/2005/8/layout/hierarchy2"/>
    <dgm:cxn modelId="{C542A004-4447-447D-939C-E235062216AF}" type="presParOf" srcId="{7D967CF0-B961-41B3-B684-85558979C458}" destId="{336EE6F4-89D3-4F7E-9994-6AC8CDA38365}" srcOrd="1" destOrd="0" presId="urn:microsoft.com/office/officeart/2005/8/layout/hierarchy2"/>
    <dgm:cxn modelId="{172F2AA0-4F4C-4202-93E6-76B80E7BCFD6}" type="presParOf" srcId="{336EE6F4-89D3-4F7E-9994-6AC8CDA38365}" destId="{1216DA2E-9DF3-4B09-9BBA-F6CAE5FFC55D}" srcOrd="0" destOrd="0" presId="urn:microsoft.com/office/officeart/2005/8/layout/hierarchy2"/>
    <dgm:cxn modelId="{34B7254D-EB7E-47F5-B254-2E031D270FDD}" type="presParOf" srcId="{1216DA2E-9DF3-4B09-9BBA-F6CAE5FFC55D}" destId="{09A199EB-772A-4DD5-8190-BC02D9BD8F9F}" srcOrd="0" destOrd="0" presId="urn:microsoft.com/office/officeart/2005/8/layout/hierarchy2"/>
    <dgm:cxn modelId="{998FA74C-88EF-42B6-8C18-34933971DF8D}" type="presParOf" srcId="{336EE6F4-89D3-4F7E-9994-6AC8CDA38365}" destId="{9645ADAE-DABE-4508-AFDD-51C2095B2CD4}" srcOrd="1" destOrd="0" presId="urn:microsoft.com/office/officeart/2005/8/layout/hierarchy2"/>
    <dgm:cxn modelId="{A14B32C5-E26D-471B-9A58-86841FE2B735}" type="presParOf" srcId="{9645ADAE-DABE-4508-AFDD-51C2095B2CD4}" destId="{F0E8DEC5-F323-4A36-9825-24E93AE9913B}" srcOrd="0" destOrd="0" presId="urn:microsoft.com/office/officeart/2005/8/layout/hierarchy2"/>
    <dgm:cxn modelId="{6D3A733C-2374-4613-8CAA-848BE48EC034}" type="presParOf" srcId="{9645ADAE-DABE-4508-AFDD-51C2095B2CD4}" destId="{A9644E44-908B-4A57-9185-4262089C1452}" srcOrd="1" destOrd="0" presId="urn:microsoft.com/office/officeart/2005/8/layout/hierarchy2"/>
    <dgm:cxn modelId="{FE1D6B97-5B13-4C7B-835E-C14C2FF19A1A}" type="presParOf" srcId="{A9644E44-908B-4A57-9185-4262089C1452}" destId="{519BA218-A444-485B-B3B8-E4198EE09EE9}" srcOrd="0" destOrd="0" presId="urn:microsoft.com/office/officeart/2005/8/layout/hierarchy2"/>
    <dgm:cxn modelId="{FB9AD25E-787E-42D2-BF17-172E08D38DDF}" type="presParOf" srcId="{519BA218-A444-485B-B3B8-E4198EE09EE9}" destId="{1875553A-D5CD-4476-B84E-D4E71ED36E70}" srcOrd="0" destOrd="0" presId="urn:microsoft.com/office/officeart/2005/8/layout/hierarchy2"/>
    <dgm:cxn modelId="{75A2B566-E98B-49D8-A375-C45DDDB3F085}" type="presParOf" srcId="{A9644E44-908B-4A57-9185-4262089C1452}" destId="{BB01829D-9015-4DF2-9550-28FE39E64333}" srcOrd="1" destOrd="0" presId="urn:microsoft.com/office/officeart/2005/8/layout/hierarchy2"/>
    <dgm:cxn modelId="{C3A2BF14-141A-4842-8B34-A5EA8B0304BD}" type="presParOf" srcId="{BB01829D-9015-4DF2-9550-28FE39E64333}" destId="{EFF95E63-84CD-4945-8039-E41AF1748B60}" srcOrd="0" destOrd="0" presId="urn:microsoft.com/office/officeart/2005/8/layout/hierarchy2"/>
    <dgm:cxn modelId="{13A85CB0-4E77-4A6B-BA3B-16604ED55EC8}" type="presParOf" srcId="{BB01829D-9015-4DF2-9550-28FE39E64333}" destId="{FC872771-8927-4CBE-AC95-A026AB78A4A4}" srcOrd="1" destOrd="0" presId="urn:microsoft.com/office/officeart/2005/8/layout/hierarchy2"/>
    <dgm:cxn modelId="{2B696AA2-5497-4BFC-9E06-E771016404F5}" type="presParOf" srcId="{336EE6F4-89D3-4F7E-9994-6AC8CDA38365}" destId="{AF48E55F-DCFF-4057-AD32-BBD8BF85A68B}" srcOrd="2" destOrd="0" presId="urn:microsoft.com/office/officeart/2005/8/layout/hierarchy2"/>
    <dgm:cxn modelId="{44355E49-81E6-49CD-8194-5A1A75641400}" type="presParOf" srcId="{AF48E55F-DCFF-4057-AD32-BBD8BF85A68B}" destId="{522A0732-4AB0-4556-8EDB-5DE6A6AD0D88}" srcOrd="0" destOrd="0" presId="urn:microsoft.com/office/officeart/2005/8/layout/hierarchy2"/>
    <dgm:cxn modelId="{C4DC19E2-9082-44F9-803B-4C5540C741E6}" type="presParOf" srcId="{336EE6F4-89D3-4F7E-9994-6AC8CDA38365}" destId="{17BE732A-7FFD-47F3-904E-497C36D67D77}" srcOrd="3" destOrd="0" presId="urn:microsoft.com/office/officeart/2005/8/layout/hierarchy2"/>
    <dgm:cxn modelId="{0298033D-6BA8-45D4-8045-F68C13D01FAC}" type="presParOf" srcId="{17BE732A-7FFD-47F3-904E-497C36D67D77}" destId="{97C961F2-1AD7-4425-BEAF-68AD747B9A2D}" srcOrd="0" destOrd="0" presId="urn:microsoft.com/office/officeart/2005/8/layout/hierarchy2"/>
    <dgm:cxn modelId="{3196E5B6-735C-4E31-ADCD-14FC0B3AFBEE}" type="presParOf" srcId="{17BE732A-7FFD-47F3-904E-497C36D67D77}" destId="{B44F45C1-943D-452D-A6D8-3F4E02584019}" srcOrd="1" destOrd="0" presId="urn:microsoft.com/office/officeart/2005/8/layout/hierarchy2"/>
    <dgm:cxn modelId="{4F9763D1-25D3-4443-AA3A-E754E41416A0}" type="presParOf" srcId="{B44F45C1-943D-452D-A6D8-3F4E02584019}" destId="{6FBA576F-B99C-447F-A655-615D54649C1B}" srcOrd="0" destOrd="0" presId="urn:microsoft.com/office/officeart/2005/8/layout/hierarchy2"/>
    <dgm:cxn modelId="{EFF1901B-E595-4D2B-AB5A-0CD7F65ADB60}" type="presParOf" srcId="{6FBA576F-B99C-447F-A655-615D54649C1B}" destId="{DABC39D6-1225-443C-8F48-0F231176299C}" srcOrd="0" destOrd="0" presId="urn:microsoft.com/office/officeart/2005/8/layout/hierarchy2"/>
    <dgm:cxn modelId="{622B2AAF-02AB-4FED-90D8-0402366EA83E}" type="presParOf" srcId="{B44F45C1-943D-452D-A6D8-3F4E02584019}" destId="{E590555B-0968-4AB6-BAFF-3066B1B796C3}" srcOrd="1" destOrd="0" presId="urn:microsoft.com/office/officeart/2005/8/layout/hierarchy2"/>
    <dgm:cxn modelId="{6A66F525-2966-41E8-AF7C-092D6E1C0F02}" type="presParOf" srcId="{E590555B-0968-4AB6-BAFF-3066B1B796C3}" destId="{F50BAF7D-0C7C-4EB8-BFB5-5DA0DABFEB7D}" srcOrd="0" destOrd="0" presId="urn:microsoft.com/office/officeart/2005/8/layout/hierarchy2"/>
    <dgm:cxn modelId="{FD32B021-9AFD-4025-B325-D6877A4FD867}" type="presParOf" srcId="{E590555B-0968-4AB6-BAFF-3066B1B796C3}" destId="{A717E33D-348A-4B68-B0A3-3CB55766AAE1}" srcOrd="1" destOrd="0" presId="urn:microsoft.com/office/officeart/2005/8/layout/hierarchy2"/>
    <dgm:cxn modelId="{C6D74323-EC57-451E-95EC-EC335042C841}" type="presParOf" srcId="{A717E33D-348A-4B68-B0A3-3CB55766AAE1}" destId="{3E549FA9-BBCA-4CA0-91AB-78B24AEF0D1A}" srcOrd="0" destOrd="0" presId="urn:microsoft.com/office/officeart/2005/8/layout/hierarchy2"/>
    <dgm:cxn modelId="{FBCCEC0A-2CB4-4754-8332-D69F8E35AACA}" type="presParOf" srcId="{3E549FA9-BBCA-4CA0-91AB-78B24AEF0D1A}" destId="{3C1BA750-EAF2-4DB7-A5E0-BD7D1F2E1385}" srcOrd="0" destOrd="0" presId="urn:microsoft.com/office/officeart/2005/8/layout/hierarchy2"/>
    <dgm:cxn modelId="{5A670D12-F71A-4DE2-A4EA-9B523059FA80}" type="presParOf" srcId="{A717E33D-348A-4B68-B0A3-3CB55766AAE1}" destId="{C257006B-F03F-4969-BB92-545CDEE28E5F}" srcOrd="1" destOrd="0" presId="urn:microsoft.com/office/officeart/2005/8/layout/hierarchy2"/>
    <dgm:cxn modelId="{C94DC3A4-2F70-4BC0-BBD5-E8E023438FA0}" type="presParOf" srcId="{C257006B-F03F-4969-BB92-545CDEE28E5F}" destId="{3E8C5D51-A83A-4CF9-A050-68770BA7A13D}" srcOrd="0" destOrd="0" presId="urn:microsoft.com/office/officeart/2005/8/layout/hierarchy2"/>
    <dgm:cxn modelId="{27C300D9-C32A-4963-A20A-C5033D245F38}" type="presParOf" srcId="{C257006B-F03F-4969-BB92-545CDEE28E5F}" destId="{CFC8EF5A-4C99-408A-B390-34D565CF6C70}" srcOrd="1" destOrd="0" presId="urn:microsoft.com/office/officeart/2005/8/layout/hierarchy2"/>
    <dgm:cxn modelId="{85EF9874-E34A-48DA-8E6D-CA1ADF94955D}" type="presParOf" srcId="{A717E33D-348A-4B68-B0A3-3CB55766AAE1}" destId="{59267494-21A8-4332-84A5-FA8E1CF44EDB}" srcOrd="2" destOrd="0" presId="urn:microsoft.com/office/officeart/2005/8/layout/hierarchy2"/>
    <dgm:cxn modelId="{EF5D729D-0307-4884-A867-4B530CD255B1}" type="presParOf" srcId="{59267494-21A8-4332-84A5-FA8E1CF44EDB}" destId="{1BFE76E2-BD6F-48F5-8D6C-746D2AA1251A}" srcOrd="0" destOrd="0" presId="urn:microsoft.com/office/officeart/2005/8/layout/hierarchy2"/>
    <dgm:cxn modelId="{DE90CE48-F1BA-4590-BC5F-4A85A8D6DD2C}" type="presParOf" srcId="{A717E33D-348A-4B68-B0A3-3CB55766AAE1}" destId="{F6B11B20-2D67-4265-B7AD-C998DF49062C}" srcOrd="3" destOrd="0" presId="urn:microsoft.com/office/officeart/2005/8/layout/hierarchy2"/>
    <dgm:cxn modelId="{70505881-14BA-4E07-8464-B7B217790A38}" type="presParOf" srcId="{F6B11B20-2D67-4265-B7AD-C998DF49062C}" destId="{A2C6C1E9-F687-4310-A46A-8070DDA78EF1}" srcOrd="0" destOrd="0" presId="urn:microsoft.com/office/officeart/2005/8/layout/hierarchy2"/>
    <dgm:cxn modelId="{A070D77E-8C29-445A-B966-E8D69C80EBCE}" type="presParOf" srcId="{F6B11B20-2D67-4265-B7AD-C998DF49062C}" destId="{EC89924E-012B-42AA-BFB5-CED11B469A45}" srcOrd="1" destOrd="0" presId="urn:microsoft.com/office/officeart/2005/8/layout/hierarchy2"/>
    <dgm:cxn modelId="{A23FB20C-7CCB-40DD-A925-BFA433251BE8}" type="presParOf" srcId="{B44F45C1-943D-452D-A6D8-3F4E02584019}" destId="{A0F1956A-95EC-4773-93CA-40B7082EB181}" srcOrd="2" destOrd="0" presId="urn:microsoft.com/office/officeart/2005/8/layout/hierarchy2"/>
    <dgm:cxn modelId="{F9751A62-376E-4148-A8F0-92831BD9B5E3}" type="presParOf" srcId="{A0F1956A-95EC-4773-93CA-40B7082EB181}" destId="{75E77023-C66D-4CD5-9C84-F7BC224840CA}" srcOrd="0" destOrd="0" presId="urn:microsoft.com/office/officeart/2005/8/layout/hierarchy2"/>
    <dgm:cxn modelId="{FF0D26CC-9634-4BBD-A3B4-18A5ADEFAE54}" type="presParOf" srcId="{B44F45C1-943D-452D-A6D8-3F4E02584019}" destId="{C1BEE050-5037-4A10-B385-F267A227AB81}" srcOrd="3" destOrd="0" presId="urn:microsoft.com/office/officeart/2005/8/layout/hierarchy2"/>
    <dgm:cxn modelId="{DC2E0993-890B-4DD0-848B-637F31AA3D31}" type="presParOf" srcId="{C1BEE050-5037-4A10-B385-F267A227AB81}" destId="{12EC533D-6538-46C7-B4A5-ED7B065921FB}" srcOrd="0" destOrd="0" presId="urn:microsoft.com/office/officeart/2005/8/layout/hierarchy2"/>
    <dgm:cxn modelId="{DF27CAE9-6694-47E3-8706-267E029E508A}" type="presParOf" srcId="{C1BEE050-5037-4A10-B385-F267A227AB81}" destId="{2189B064-6D9F-4388-AFEA-553F5248445C}" srcOrd="1" destOrd="0" presId="urn:microsoft.com/office/officeart/2005/8/layout/hierarchy2"/>
    <dgm:cxn modelId="{0163BEFE-963C-4BD1-ABAD-180F503EEF78}" type="presParOf" srcId="{B44F45C1-943D-452D-A6D8-3F4E02584019}" destId="{03CB81CE-229D-4C57-AB3A-F40A6127A429}" srcOrd="4" destOrd="0" presId="urn:microsoft.com/office/officeart/2005/8/layout/hierarchy2"/>
    <dgm:cxn modelId="{894B915F-BD3A-4638-9308-7A74C2A086E6}" type="presParOf" srcId="{03CB81CE-229D-4C57-AB3A-F40A6127A429}" destId="{23FE459D-5E13-422A-9617-F2D6803520A8}" srcOrd="0" destOrd="0" presId="urn:microsoft.com/office/officeart/2005/8/layout/hierarchy2"/>
    <dgm:cxn modelId="{690265F2-A591-4116-8AA8-6FA0F0DAD1FD}" type="presParOf" srcId="{B44F45C1-943D-452D-A6D8-3F4E02584019}" destId="{5BC2B050-43B8-4DDF-B5CF-4ACDC9B247F9}" srcOrd="5" destOrd="0" presId="urn:microsoft.com/office/officeart/2005/8/layout/hierarchy2"/>
    <dgm:cxn modelId="{115C719F-B205-4069-B7D3-E0E346760DFE}" type="presParOf" srcId="{5BC2B050-43B8-4DDF-B5CF-4ACDC9B247F9}" destId="{257771F1-6EF0-408A-A703-35A774FA8274}" srcOrd="0" destOrd="0" presId="urn:microsoft.com/office/officeart/2005/8/layout/hierarchy2"/>
    <dgm:cxn modelId="{DB7C5255-97D8-4167-80BD-3866D96A4A9A}" type="presParOf" srcId="{5BC2B050-43B8-4DDF-B5CF-4ACDC9B247F9}" destId="{5936936C-456B-4EF9-A209-E3918118C193}" srcOrd="1" destOrd="0" presId="urn:microsoft.com/office/officeart/2005/8/layout/hierarchy2"/>
    <dgm:cxn modelId="{7B9E6978-46DB-4ED8-9F83-A6B167A9C073}" type="presParOf" srcId="{5936936C-456B-4EF9-A209-E3918118C193}" destId="{53A3134A-BB8F-4A3F-93A5-5F440D5ACF03}" srcOrd="0" destOrd="0" presId="urn:microsoft.com/office/officeart/2005/8/layout/hierarchy2"/>
    <dgm:cxn modelId="{FE0D13E0-0381-47BC-8ACC-976F2932C227}" type="presParOf" srcId="{53A3134A-BB8F-4A3F-93A5-5F440D5ACF03}" destId="{28492B88-AABA-4476-8CF1-7356093942AE}" srcOrd="0" destOrd="0" presId="urn:microsoft.com/office/officeart/2005/8/layout/hierarchy2"/>
    <dgm:cxn modelId="{D7A23A76-CB54-4518-A07C-A94FC9FF50C5}" type="presParOf" srcId="{5936936C-456B-4EF9-A209-E3918118C193}" destId="{8EDD6DC3-428C-4B41-A619-8DF77DEAE92B}" srcOrd="1" destOrd="0" presId="urn:microsoft.com/office/officeart/2005/8/layout/hierarchy2"/>
    <dgm:cxn modelId="{23BBB710-499E-46DD-8BAF-F8D0E2752F9E}" type="presParOf" srcId="{8EDD6DC3-428C-4B41-A619-8DF77DEAE92B}" destId="{135ED70F-A8B8-48F6-A5DB-58E052983EE6}" srcOrd="0" destOrd="0" presId="urn:microsoft.com/office/officeart/2005/8/layout/hierarchy2"/>
    <dgm:cxn modelId="{ACDA86C3-5098-4B2B-A43D-0715C2C4967B}" type="presParOf" srcId="{8EDD6DC3-428C-4B41-A619-8DF77DEAE92B}" destId="{42996A2D-7070-44DB-8C94-21123A39D61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27245-F3EC-4036-9AEF-6440756242F5}">
      <dsp:nvSpPr>
        <dsp:cNvPr id="0" name=""/>
        <dsp:cNvSpPr/>
      </dsp:nvSpPr>
      <dsp:spPr>
        <a:xfrm>
          <a:off x="3950" y="4250384"/>
          <a:ext cx="2253448" cy="1126724"/>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a:t>Object</a:t>
          </a:r>
        </a:p>
      </dsp:txBody>
      <dsp:txXfrm>
        <a:off x="36951" y="4283385"/>
        <a:ext cx="2187446" cy="1060722"/>
      </dsp:txXfrm>
    </dsp:sp>
    <dsp:sp modelId="{1216DA2E-9DF3-4B09-9BBA-F6CAE5FFC55D}">
      <dsp:nvSpPr>
        <dsp:cNvPr id="0" name=""/>
        <dsp:cNvSpPr/>
      </dsp:nvSpPr>
      <dsp:spPr>
        <a:xfrm rot="17945813">
          <a:off x="1781292" y="3994630"/>
          <a:ext cx="1853592" cy="18566"/>
        </a:xfrm>
        <a:custGeom>
          <a:avLst/>
          <a:gdLst/>
          <a:ahLst/>
          <a:cxnLst/>
          <a:rect l="0" t="0" r="0" b="0"/>
          <a:pathLst>
            <a:path>
              <a:moveTo>
                <a:pt x="0" y="9283"/>
              </a:moveTo>
              <a:lnTo>
                <a:pt x="1853592" y="9283"/>
              </a:lnTo>
            </a:path>
          </a:pathLst>
        </a:custGeom>
        <a:noFill/>
        <a:ln w="38100" cap="flat" cmpd="sng" algn="ctr">
          <a:solidFill>
            <a:schemeClr val="accent5"/>
          </a:solidFill>
          <a:prstDash val="solid"/>
          <a:miter lim="800000"/>
          <a:headEnd type="triangle" w="med"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b="1" kern="1200" dirty="0"/>
        </a:p>
      </dsp:txBody>
      <dsp:txXfrm>
        <a:off x="2661749" y="3957573"/>
        <a:ext cx="92679" cy="92679"/>
      </dsp:txXfrm>
    </dsp:sp>
    <dsp:sp modelId="{F0E8DEC5-F323-4A36-9825-24E93AE9913B}">
      <dsp:nvSpPr>
        <dsp:cNvPr id="0" name=""/>
        <dsp:cNvSpPr/>
      </dsp:nvSpPr>
      <dsp:spPr>
        <a:xfrm>
          <a:off x="3158778" y="2630718"/>
          <a:ext cx="2253448" cy="112672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a:t>Actor Component</a:t>
          </a:r>
        </a:p>
      </dsp:txBody>
      <dsp:txXfrm>
        <a:off x="3191779" y="2663719"/>
        <a:ext cx="2187446" cy="1060722"/>
      </dsp:txXfrm>
    </dsp:sp>
    <dsp:sp modelId="{519BA218-A444-485B-B3B8-E4198EE09EE9}">
      <dsp:nvSpPr>
        <dsp:cNvPr id="0" name=""/>
        <dsp:cNvSpPr/>
      </dsp:nvSpPr>
      <dsp:spPr>
        <a:xfrm>
          <a:off x="5412227" y="3184797"/>
          <a:ext cx="901379" cy="18566"/>
        </a:xfrm>
        <a:custGeom>
          <a:avLst/>
          <a:gdLst/>
          <a:ahLst/>
          <a:cxnLst/>
          <a:rect l="0" t="0" r="0" b="0"/>
          <a:pathLst>
            <a:path>
              <a:moveTo>
                <a:pt x="0" y="9283"/>
              </a:moveTo>
              <a:lnTo>
                <a:pt x="901379" y="9283"/>
              </a:lnTo>
            </a:path>
          </a:pathLst>
        </a:custGeom>
        <a:noFill/>
        <a:ln w="38100" cap="flat" cmpd="sng" algn="ctr">
          <a:solidFill>
            <a:schemeClr val="accent6"/>
          </a:solidFill>
          <a:prstDash val="solid"/>
          <a:miter lim="800000"/>
          <a:headEnd type="triangle" w="med"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b="1" kern="1200"/>
        </a:p>
      </dsp:txBody>
      <dsp:txXfrm>
        <a:off x="5840383" y="3171546"/>
        <a:ext cx="45068" cy="45068"/>
      </dsp:txXfrm>
    </dsp:sp>
    <dsp:sp modelId="{EFF95E63-84CD-4945-8039-E41AF1748B60}">
      <dsp:nvSpPr>
        <dsp:cNvPr id="0" name=""/>
        <dsp:cNvSpPr/>
      </dsp:nvSpPr>
      <dsp:spPr>
        <a:xfrm>
          <a:off x="6313607" y="2630718"/>
          <a:ext cx="2253448" cy="112672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a:t>Scene Component</a:t>
          </a:r>
        </a:p>
      </dsp:txBody>
      <dsp:txXfrm>
        <a:off x="6346608" y="2663719"/>
        <a:ext cx="2187446" cy="1060722"/>
      </dsp:txXfrm>
    </dsp:sp>
    <dsp:sp modelId="{AF48E55F-DCFF-4057-AD32-BBD8BF85A68B}">
      <dsp:nvSpPr>
        <dsp:cNvPr id="0" name=""/>
        <dsp:cNvSpPr/>
      </dsp:nvSpPr>
      <dsp:spPr>
        <a:xfrm rot="3654187">
          <a:off x="1781292" y="5614296"/>
          <a:ext cx="1853592" cy="18566"/>
        </a:xfrm>
        <a:custGeom>
          <a:avLst/>
          <a:gdLst/>
          <a:ahLst/>
          <a:cxnLst/>
          <a:rect l="0" t="0" r="0" b="0"/>
          <a:pathLst>
            <a:path>
              <a:moveTo>
                <a:pt x="0" y="9283"/>
              </a:moveTo>
              <a:lnTo>
                <a:pt x="1853592" y="9283"/>
              </a:lnTo>
            </a:path>
          </a:pathLst>
        </a:custGeom>
        <a:noFill/>
        <a:ln w="38100" cap="flat" cmpd="sng" algn="ctr">
          <a:solidFill>
            <a:schemeClr val="accent5"/>
          </a:solidFill>
          <a:prstDash val="solid"/>
          <a:miter lim="800000"/>
          <a:headEnd type="triangle" w="med"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b="1" kern="1200" dirty="0"/>
        </a:p>
      </dsp:txBody>
      <dsp:txXfrm>
        <a:off x="2661749" y="5577240"/>
        <a:ext cx="92679" cy="92679"/>
      </dsp:txXfrm>
    </dsp:sp>
    <dsp:sp modelId="{97C961F2-1AD7-4425-BEAF-68AD747B9A2D}">
      <dsp:nvSpPr>
        <dsp:cNvPr id="0" name=""/>
        <dsp:cNvSpPr/>
      </dsp:nvSpPr>
      <dsp:spPr>
        <a:xfrm>
          <a:off x="3158778" y="5870051"/>
          <a:ext cx="2253448" cy="112672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a:t>Actor</a:t>
          </a:r>
        </a:p>
      </dsp:txBody>
      <dsp:txXfrm>
        <a:off x="3191779" y="5903052"/>
        <a:ext cx="2187446" cy="1060722"/>
      </dsp:txXfrm>
    </dsp:sp>
    <dsp:sp modelId="{6FBA576F-B99C-447F-A655-615D54649C1B}">
      <dsp:nvSpPr>
        <dsp:cNvPr id="0" name=""/>
        <dsp:cNvSpPr/>
      </dsp:nvSpPr>
      <dsp:spPr>
        <a:xfrm rot="18289469">
          <a:off x="5073707" y="5776263"/>
          <a:ext cx="1578419" cy="18566"/>
        </a:xfrm>
        <a:custGeom>
          <a:avLst/>
          <a:gdLst/>
          <a:ahLst/>
          <a:cxnLst/>
          <a:rect l="0" t="0" r="0" b="0"/>
          <a:pathLst>
            <a:path>
              <a:moveTo>
                <a:pt x="0" y="9283"/>
              </a:moveTo>
              <a:lnTo>
                <a:pt x="1578419" y="9283"/>
              </a:lnTo>
            </a:path>
          </a:pathLst>
        </a:custGeom>
        <a:noFill/>
        <a:ln w="38100" cap="flat" cmpd="sng" algn="ctr">
          <a:solidFill>
            <a:schemeClr val="accent6"/>
          </a:solidFill>
          <a:prstDash val="solid"/>
          <a:miter lim="800000"/>
          <a:headEnd type="triangle" w="med"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b="1" kern="1200"/>
        </a:p>
      </dsp:txBody>
      <dsp:txXfrm>
        <a:off x="5823457" y="5746086"/>
        <a:ext cx="78920" cy="78920"/>
      </dsp:txXfrm>
    </dsp:sp>
    <dsp:sp modelId="{F50BAF7D-0C7C-4EB8-BFB5-5DA0DABFEB7D}">
      <dsp:nvSpPr>
        <dsp:cNvPr id="0" name=""/>
        <dsp:cNvSpPr/>
      </dsp:nvSpPr>
      <dsp:spPr>
        <a:xfrm>
          <a:off x="6313607" y="4574317"/>
          <a:ext cx="2253448" cy="112672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a:t>Controller</a:t>
          </a:r>
        </a:p>
      </dsp:txBody>
      <dsp:txXfrm>
        <a:off x="6346608" y="4607318"/>
        <a:ext cx="2187446" cy="1060722"/>
      </dsp:txXfrm>
    </dsp:sp>
    <dsp:sp modelId="{3E549FA9-BBCA-4CA0-91AB-78B24AEF0D1A}">
      <dsp:nvSpPr>
        <dsp:cNvPr id="0" name=""/>
        <dsp:cNvSpPr/>
      </dsp:nvSpPr>
      <dsp:spPr>
        <a:xfrm rot="19457599">
          <a:off x="8462719" y="4804463"/>
          <a:ext cx="1110052" cy="18566"/>
        </a:xfrm>
        <a:custGeom>
          <a:avLst/>
          <a:gdLst/>
          <a:ahLst/>
          <a:cxnLst/>
          <a:rect l="0" t="0" r="0" b="0"/>
          <a:pathLst>
            <a:path>
              <a:moveTo>
                <a:pt x="0" y="9283"/>
              </a:moveTo>
              <a:lnTo>
                <a:pt x="1110052" y="9283"/>
              </a:lnTo>
            </a:path>
          </a:pathLst>
        </a:custGeom>
        <a:noFill/>
        <a:ln w="38100" cap="flat" cmpd="sng" algn="ctr">
          <a:solidFill>
            <a:schemeClr val="accent1"/>
          </a:solidFill>
          <a:prstDash val="solid"/>
          <a:miter lim="800000"/>
          <a:headEnd type="triangle" w="med"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b="1" kern="1200"/>
        </a:p>
      </dsp:txBody>
      <dsp:txXfrm>
        <a:off x="8989994" y="4785995"/>
        <a:ext cx="55502" cy="55502"/>
      </dsp:txXfrm>
    </dsp:sp>
    <dsp:sp modelId="{3E8C5D51-A83A-4CF9-A050-68770BA7A13D}">
      <dsp:nvSpPr>
        <dsp:cNvPr id="0" name=""/>
        <dsp:cNvSpPr/>
      </dsp:nvSpPr>
      <dsp:spPr>
        <a:xfrm>
          <a:off x="9468435" y="3926451"/>
          <a:ext cx="2253448" cy="112672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a:t>Player Controller</a:t>
          </a:r>
        </a:p>
      </dsp:txBody>
      <dsp:txXfrm>
        <a:off x="9501436" y="3959452"/>
        <a:ext cx="2187446" cy="1060722"/>
      </dsp:txXfrm>
    </dsp:sp>
    <dsp:sp modelId="{59267494-21A8-4332-84A5-FA8E1CF44EDB}">
      <dsp:nvSpPr>
        <dsp:cNvPr id="0" name=""/>
        <dsp:cNvSpPr/>
      </dsp:nvSpPr>
      <dsp:spPr>
        <a:xfrm rot="2142401">
          <a:off x="8462719" y="5452330"/>
          <a:ext cx="1110052" cy="18566"/>
        </a:xfrm>
        <a:custGeom>
          <a:avLst/>
          <a:gdLst/>
          <a:ahLst/>
          <a:cxnLst/>
          <a:rect l="0" t="0" r="0" b="0"/>
          <a:pathLst>
            <a:path>
              <a:moveTo>
                <a:pt x="0" y="9283"/>
              </a:moveTo>
              <a:lnTo>
                <a:pt x="1110052" y="9283"/>
              </a:lnTo>
            </a:path>
          </a:pathLst>
        </a:custGeom>
        <a:noFill/>
        <a:ln w="38100" cap="flat" cmpd="sng" algn="ctr">
          <a:solidFill>
            <a:schemeClr val="accent1"/>
          </a:solidFill>
          <a:prstDash val="solid"/>
          <a:miter lim="800000"/>
          <a:headEnd type="triangle" w="med"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b="1" kern="1200"/>
        </a:p>
      </dsp:txBody>
      <dsp:txXfrm>
        <a:off x="8989994" y="5433862"/>
        <a:ext cx="55502" cy="55502"/>
      </dsp:txXfrm>
    </dsp:sp>
    <dsp:sp modelId="{A2C6C1E9-F687-4310-A46A-8070DDA78EF1}">
      <dsp:nvSpPr>
        <dsp:cNvPr id="0" name=""/>
        <dsp:cNvSpPr/>
      </dsp:nvSpPr>
      <dsp:spPr>
        <a:xfrm>
          <a:off x="9468435" y="5222184"/>
          <a:ext cx="2253448" cy="112672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a:t>AI Controller</a:t>
          </a:r>
        </a:p>
      </dsp:txBody>
      <dsp:txXfrm>
        <a:off x="9501436" y="5255185"/>
        <a:ext cx="2187446" cy="1060722"/>
      </dsp:txXfrm>
    </dsp:sp>
    <dsp:sp modelId="{A0F1956A-95EC-4773-93CA-40B7082EB181}">
      <dsp:nvSpPr>
        <dsp:cNvPr id="0" name=""/>
        <dsp:cNvSpPr/>
      </dsp:nvSpPr>
      <dsp:spPr>
        <a:xfrm>
          <a:off x="5412227" y="6424129"/>
          <a:ext cx="901379" cy="18566"/>
        </a:xfrm>
        <a:custGeom>
          <a:avLst/>
          <a:gdLst/>
          <a:ahLst/>
          <a:cxnLst/>
          <a:rect l="0" t="0" r="0" b="0"/>
          <a:pathLst>
            <a:path>
              <a:moveTo>
                <a:pt x="0" y="9283"/>
              </a:moveTo>
              <a:lnTo>
                <a:pt x="901379" y="9283"/>
              </a:lnTo>
            </a:path>
          </a:pathLst>
        </a:custGeom>
        <a:noFill/>
        <a:ln w="38100" cap="flat" cmpd="sng" algn="ctr">
          <a:solidFill>
            <a:schemeClr val="accent6"/>
          </a:solidFill>
          <a:prstDash val="solid"/>
          <a:miter lim="800000"/>
          <a:headEnd type="triangle" w="med"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b="1" kern="1200"/>
        </a:p>
      </dsp:txBody>
      <dsp:txXfrm>
        <a:off x="5840383" y="6410878"/>
        <a:ext cx="45068" cy="45068"/>
      </dsp:txXfrm>
    </dsp:sp>
    <dsp:sp modelId="{12EC533D-6538-46C7-B4A5-ED7B065921FB}">
      <dsp:nvSpPr>
        <dsp:cNvPr id="0" name=""/>
        <dsp:cNvSpPr/>
      </dsp:nvSpPr>
      <dsp:spPr>
        <a:xfrm>
          <a:off x="6313607" y="5870051"/>
          <a:ext cx="2253448" cy="112672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a:t>Game Mode</a:t>
          </a:r>
        </a:p>
      </dsp:txBody>
      <dsp:txXfrm>
        <a:off x="6346608" y="5903052"/>
        <a:ext cx="2187446" cy="1060722"/>
      </dsp:txXfrm>
    </dsp:sp>
    <dsp:sp modelId="{03CB81CE-229D-4C57-AB3A-F40A6127A429}">
      <dsp:nvSpPr>
        <dsp:cNvPr id="0" name=""/>
        <dsp:cNvSpPr/>
      </dsp:nvSpPr>
      <dsp:spPr>
        <a:xfrm rot="3310531">
          <a:off x="5073707" y="7071996"/>
          <a:ext cx="1578419" cy="18566"/>
        </a:xfrm>
        <a:custGeom>
          <a:avLst/>
          <a:gdLst/>
          <a:ahLst/>
          <a:cxnLst/>
          <a:rect l="0" t="0" r="0" b="0"/>
          <a:pathLst>
            <a:path>
              <a:moveTo>
                <a:pt x="0" y="9283"/>
              </a:moveTo>
              <a:lnTo>
                <a:pt x="1578419" y="9283"/>
              </a:lnTo>
            </a:path>
          </a:pathLst>
        </a:custGeom>
        <a:noFill/>
        <a:ln w="38100" cap="flat" cmpd="sng" algn="ctr">
          <a:solidFill>
            <a:schemeClr val="accent6"/>
          </a:solidFill>
          <a:prstDash val="solid"/>
          <a:miter lim="800000"/>
          <a:headEnd type="triangle" w="med"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b="1" kern="1200"/>
        </a:p>
      </dsp:txBody>
      <dsp:txXfrm>
        <a:off x="5823457" y="7041819"/>
        <a:ext cx="78920" cy="78920"/>
      </dsp:txXfrm>
    </dsp:sp>
    <dsp:sp modelId="{257771F1-6EF0-408A-A703-35A774FA8274}">
      <dsp:nvSpPr>
        <dsp:cNvPr id="0" name=""/>
        <dsp:cNvSpPr/>
      </dsp:nvSpPr>
      <dsp:spPr>
        <a:xfrm>
          <a:off x="6313607" y="7165784"/>
          <a:ext cx="2253448" cy="112672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a:t>Pawn</a:t>
          </a:r>
        </a:p>
      </dsp:txBody>
      <dsp:txXfrm>
        <a:off x="6346608" y="7198785"/>
        <a:ext cx="2187446" cy="1060722"/>
      </dsp:txXfrm>
    </dsp:sp>
    <dsp:sp modelId="{53A3134A-BB8F-4A3F-93A5-5F440D5ACF03}">
      <dsp:nvSpPr>
        <dsp:cNvPr id="0" name=""/>
        <dsp:cNvSpPr/>
      </dsp:nvSpPr>
      <dsp:spPr>
        <a:xfrm>
          <a:off x="8567056" y="7719863"/>
          <a:ext cx="901379" cy="18566"/>
        </a:xfrm>
        <a:custGeom>
          <a:avLst/>
          <a:gdLst/>
          <a:ahLst/>
          <a:cxnLst/>
          <a:rect l="0" t="0" r="0" b="0"/>
          <a:pathLst>
            <a:path>
              <a:moveTo>
                <a:pt x="0" y="9283"/>
              </a:moveTo>
              <a:lnTo>
                <a:pt x="901379" y="9283"/>
              </a:lnTo>
            </a:path>
          </a:pathLst>
        </a:custGeom>
        <a:noFill/>
        <a:ln w="38100" cap="flat" cmpd="sng" algn="ctr">
          <a:solidFill>
            <a:schemeClr val="accent1"/>
          </a:solidFill>
          <a:prstDash val="solid"/>
          <a:miter lim="800000"/>
          <a:headEnd type="triangle" w="med"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b="1" kern="1200"/>
        </a:p>
      </dsp:txBody>
      <dsp:txXfrm>
        <a:off x="8995211" y="7706611"/>
        <a:ext cx="45068" cy="45068"/>
      </dsp:txXfrm>
    </dsp:sp>
    <dsp:sp modelId="{135ED70F-A8B8-48F6-A5DB-58E052983EE6}">
      <dsp:nvSpPr>
        <dsp:cNvPr id="0" name=""/>
        <dsp:cNvSpPr/>
      </dsp:nvSpPr>
      <dsp:spPr>
        <a:xfrm>
          <a:off x="9468435" y="7165784"/>
          <a:ext cx="2253448" cy="112672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a:t>Character</a:t>
          </a:r>
        </a:p>
      </dsp:txBody>
      <dsp:txXfrm>
        <a:off x="9501436" y="7198785"/>
        <a:ext cx="2187446" cy="106072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5744947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1676400" y="10845298"/>
            <a:ext cx="21031200" cy="1387475"/>
          </a:xfrm>
        </p:spPr>
        <p:txBody>
          <a:bodyPr anchor="t" anchorCtr="1">
            <a:noAutofit/>
          </a:bodyPr>
          <a:lstStyle>
            <a:lvl1pPr marL="0" indent="0" algn="l">
              <a:buFont typeface="Arial" panose="020B0604020202020204" pitchFamily="34" charset="0"/>
              <a:buNone/>
              <a:defRPr lang="en-US" sz="8500" baseline="0" dirty="0" smtClean="0">
                <a:solidFill>
                  <a:schemeClr val="bg2"/>
                </a:solidFill>
                <a:latin typeface="+mj-lt"/>
                <a:sym typeface="Arial"/>
              </a:defRPr>
            </a:lvl1pPr>
          </a:lstStyle>
          <a:p>
            <a:pPr algn="ctr"/>
            <a:endParaRPr lang="en-US" sz="8000" dirty="0">
              <a:solidFill>
                <a:srgbClr val="FFFFFF"/>
              </a:solidFill>
              <a:latin typeface="+mn-lt"/>
              <a:cs typeface="Arial"/>
              <a:sym typeface="Arial"/>
            </a:endParaRPr>
          </a:p>
        </p:txBody>
      </p:sp>
      <p:sp>
        <p:nvSpPr>
          <p:cNvPr id="21" name="Text Placeholder 20"/>
          <p:cNvSpPr>
            <a:spLocks noGrp="1"/>
          </p:cNvSpPr>
          <p:nvPr>
            <p:ph type="body" sz="quarter" idx="11"/>
          </p:nvPr>
        </p:nvSpPr>
        <p:spPr>
          <a:xfrm>
            <a:off x="1676400" y="7094538"/>
            <a:ext cx="21031199" cy="3750760"/>
          </a:xfrm>
        </p:spPr>
        <p:txBody>
          <a:bodyPr anchor="b">
            <a:normAutofit/>
          </a:bodyPr>
          <a:lstStyle>
            <a:lvl1pPr marL="0" indent="0" algn="ctr">
              <a:buNone/>
              <a:defRPr sz="12000" cap="all" baseline="0">
                <a:solidFill>
                  <a:srgbClr val="FFD966"/>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endParaRPr lang="en-US" dirty="0"/>
          </a:p>
        </p:txBody>
      </p:sp>
    </p:spTree>
    <p:extLst>
      <p:ext uri="{BB962C8B-B14F-4D97-AF65-F5344CB8AC3E}">
        <p14:creationId xmlns:p14="http://schemas.microsoft.com/office/powerpoint/2010/main" val="219512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292929"/>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1676400" y="7550515"/>
            <a:ext cx="21031200" cy="2217738"/>
          </a:xfrm>
        </p:spPr>
        <p:txBody>
          <a:bodyPr>
            <a:noAutofit/>
          </a:bodyPr>
          <a:lstStyle>
            <a:lvl1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1pPr>
            <a:lvl2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2pPr>
            <a:lvl3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3pPr>
            <a:lvl4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4pPr>
            <a:lvl5pPr algn="ctr">
              <a:defRPr kumimoji="0" lang="en-US" sz="6000" b="0" i="0" u="none" strike="noStrike" cap="none" spc="0" normalizeH="0" baseline="0" dirty="0">
                <a:ln>
                  <a:noFill/>
                </a:ln>
                <a:solidFill>
                  <a:srgbClr val="FFFFFF"/>
                </a:solidFill>
                <a:effectLst/>
                <a:uFillTx/>
                <a:latin typeface="Helvetica"/>
                <a:ea typeface="Helvetica"/>
                <a:cs typeface="Helvetica"/>
                <a:sym typeface="Helvetica"/>
              </a:defRPr>
            </a:lvl5pPr>
          </a:lstStyle>
          <a:p>
            <a:pPr lvl="0"/>
            <a:r>
              <a:rPr lang="en-US" dirty="0"/>
              <a:t>Subtitle (optional)</a:t>
            </a:r>
          </a:p>
        </p:txBody>
      </p:sp>
      <p:sp>
        <p:nvSpPr>
          <p:cNvPr id="2" name="Title 1"/>
          <p:cNvSpPr>
            <a:spLocks noGrp="1"/>
          </p:cNvSpPr>
          <p:nvPr>
            <p:ph type="title"/>
          </p:nvPr>
        </p:nvSpPr>
        <p:spPr>
          <a:xfrm>
            <a:off x="1676400" y="4488288"/>
            <a:ext cx="21031200" cy="2651126"/>
          </a:xfrm>
        </p:spPr>
        <p:txBody>
          <a:bodyPr anchor="b" anchorCtr="1">
            <a:normAutofit/>
          </a:bodyPr>
          <a:lstStyle>
            <a:lvl1pPr algn="ctr">
              <a:defRPr kumimoji="0" lang="en-US" sz="8000" b="1" i="0" u="none" strike="noStrike" cap="all" spc="1800" normalizeH="0" baseline="0" dirty="0">
                <a:ln>
                  <a:noFill/>
                </a:ln>
                <a:solidFill>
                  <a:srgbClr val="FFD966"/>
                </a:solidFill>
                <a:effectLst/>
                <a:uFillTx/>
                <a:latin typeface="Helvetica"/>
                <a:ea typeface="Helvetica"/>
                <a:cs typeface="Helvetica"/>
                <a:sym typeface="Helvetica"/>
              </a:defRPr>
            </a:lvl1pPr>
          </a:lstStyle>
          <a:p>
            <a:r>
              <a:rPr lang="en-US" dirty="0"/>
              <a:t>Click to edit Master title style</a:t>
            </a:r>
          </a:p>
        </p:txBody>
      </p:sp>
    </p:spTree>
    <p:extLst>
      <p:ext uri="{BB962C8B-B14F-4D97-AF65-F5344CB8AC3E}">
        <p14:creationId xmlns:p14="http://schemas.microsoft.com/office/powerpoint/2010/main" val="29012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Rectangle 5"/>
          <p:cNvSpPr/>
          <p:nvPr userDrawn="1"/>
        </p:nvSpPr>
        <p:spPr>
          <a:xfrm>
            <a:off x="12129796" y="0"/>
            <a:ext cx="12254204"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679576" y="914399"/>
            <a:ext cx="9046123" cy="4365523"/>
          </a:xfrm>
        </p:spPr>
        <p:txBody>
          <a:bodyPr anchor="b">
            <a:normAutofit/>
          </a:bodyPr>
          <a:lstStyle>
            <a:lvl1pPr algn="l">
              <a:lnSpc>
                <a:spcPct val="100000"/>
              </a:lnSpc>
              <a:defRPr sz="5000" b="1" cap="all" baseline="0"/>
            </a:lvl1pPr>
          </a:lstStyle>
          <a:p>
            <a:r>
              <a:rPr lang="en-US" dirty="0"/>
              <a:t>One Picture Slide</a:t>
            </a:r>
          </a:p>
        </p:txBody>
      </p:sp>
      <p:sp>
        <p:nvSpPr>
          <p:cNvPr id="3" name="Content Placeholder 2"/>
          <p:cNvSpPr>
            <a:spLocks noGrp="1"/>
          </p:cNvSpPr>
          <p:nvPr>
            <p:ph idx="1"/>
          </p:nvPr>
        </p:nvSpPr>
        <p:spPr>
          <a:xfrm>
            <a:off x="12129796" y="0"/>
            <a:ext cx="12254204" cy="13716000"/>
          </a:xfrm>
        </p:spPr>
        <p:txBody>
          <a:bodyPr>
            <a:normAutofit/>
          </a:bodyPr>
          <a:lstStyle>
            <a:lvl1pPr>
              <a:defRPr sz="2800"/>
            </a:lvl1pPr>
            <a:lvl2pPr>
              <a:defRPr sz="2400"/>
            </a:lvl2pPr>
            <a:lvl3pPr>
              <a:defRPr sz="1800"/>
            </a:lvl3pPr>
            <a:lvl4pPr>
              <a:defRPr sz="1400"/>
            </a:lvl4pPr>
            <a:lvl5pPr>
              <a:defRPr sz="1400"/>
            </a:lvl5pPr>
            <a:lvl6pPr>
              <a:defRPr sz="4000"/>
            </a:lvl6pPr>
            <a:lvl7pPr>
              <a:defRPr sz="4000"/>
            </a:lvl7pPr>
            <a:lvl8pPr>
              <a:defRPr sz="4000"/>
            </a:lvl8pPr>
            <a:lvl9pPr>
              <a:defRPr sz="4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p:cNvSpPr/>
          <p:nvPr userDrawn="1"/>
        </p:nvSpPr>
        <p:spPr>
          <a:xfrm>
            <a:off x="1752108" y="5586815"/>
            <a:ext cx="8973592"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sp>
        <p:nvSpPr>
          <p:cNvPr id="12" name="Text Placeholder 11"/>
          <p:cNvSpPr>
            <a:spLocks noGrp="1"/>
          </p:cNvSpPr>
          <p:nvPr>
            <p:ph type="body" sz="quarter" idx="10"/>
          </p:nvPr>
        </p:nvSpPr>
        <p:spPr>
          <a:xfrm>
            <a:off x="1679575" y="5943600"/>
            <a:ext cx="9045575" cy="8002587"/>
          </a:xfrm>
        </p:spPr>
        <p:txBody>
          <a:bodyPr>
            <a:normAutofit/>
          </a:bodyPr>
          <a:lstStyle>
            <a:lvl1pPr>
              <a:lnSpc>
                <a:spcPct val="100000"/>
              </a:lnSpc>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714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icture TypeA">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0"/>
            <a:ext cx="24384000" cy="13716000"/>
          </a:xfrm>
        </p:spPr>
        <p:txBody>
          <a:bodyPr/>
          <a:lstStyle/>
          <a:p>
            <a:endParaRPr lang="en-US"/>
          </a:p>
        </p:txBody>
      </p:sp>
      <p:sp>
        <p:nvSpPr>
          <p:cNvPr id="3" name="Rectangle"/>
          <p:cNvSpPr/>
          <p:nvPr userDrawn="1"/>
        </p:nvSpPr>
        <p:spPr>
          <a:xfrm>
            <a:off x="1400175" y="-1"/>
            <a:ext cx="7765125" cy="13716001"/>
          </a:xfrm>
          <a:prstGeom prst="rect">
            <a:avLst/>
          </a:prstGeom>
          <a:solidFill>
            <a:srgbClr val="FFD966">
              <a:alpha val="77000"/>
            </a:srgbClr>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3969372" y="386276"/>
            <a:ext cx="2626729" cy="2683625"/>
          </a:xfrm>
          <a:prstGeom prst="rect">
            <a:avLst/>
          </a:prstGeom>
        </p:spPr>
      </p:pic>
      <p:sp>
        <p:nvSpPr>
          <p:cNvPr id="9" name="Text Placeholder 8"/>
          <p:cNvSpPr>
            <a:spLocks noGrp="1"/>
          </p:cNvSpPr>
          <p:nvPr>
            <p:ph type="body" sz="quarter" idx="10" hasCustomPrompt="1"/>
          </p:nvPr>
        </p:nvSpPr>
        <p:spPr>
          <a:xfrm>
            <a:off x="2003755" y="4183930"/>
            <a:ext cx="6557962" cy="9135028"/>
          </a:xfrm>
        </p:spPr>
        <p:txBody>
          <a:bodyPr wrap="square">
            <a:normAutofit/>
          </a:bodyPr>
          <a:lstStyle>
            <a:lvl1pPr marL="0" indent="0" algn="r">
              <a:lnSpc>
                <a:spcPct val="100000"/>
              </a:lnSpc>
              <a:spcBef>
                <a:spcPts val="0"/>
              </a:spcBef>
              <a:buNone/>
              <a:defRPr sz="4800" b="1" cap="all" baseline="0"/>
            </a:lvl1pPr>
          </a:lstStyle>
          <a:p>
            <a:r>
              <a:rPr lang="en-US" sz="3600" dirty="0"/>
              <a:t>Important point, approximately one or two sentences. </a:t>
            </a:r>
          </a:p>
        </p:txBody>
      </p:sp>
    </p:spTree>
    <p:extLst>
      <p:ext uri="{BB962C8B-B14F-4D97-AF65-F5344CB8AC3E}">
        <p14:creationId xmlns:p14="http://schemas.microsoft.com/office/powerpoint/2010/main" val="2462388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Picture TypeB">
    <p:spTree>
      <p:nvGrpSpPr>
        <p:cNvPr id="1" name=""/>
        <p:cNvGrpSpPr/>
        <p:nvPr/>
      </p:nvGrpSpPr>
      <p:grpSpPr>
        <a:xfrm>
          <a:off x="0" y="0"/>
          <a:ext cx="0" cy="0"/>
          <a:chOff x="0" y="0"/>
          <a:chExt cx="0" cy="0"/>
        </a:xfrm>
      </p:grpSpPr>
      <p:sp>
        <p:nvSpPr>
          <p:cNvPr id="8" name="Freeform: Shape 13"/>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flipV="1">
            <a:off x="3" y="0"/>
            <a:ext cx="15079790" cy="13716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rgbClr val="3F3F3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10" name="Freeform: Shape 15"/>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flipV="1">
            <a:off x="1" y="0"/>
            <a:ext cx="14185970" cy="13716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13" name="Rectangle"/>
          <p:cNvSpPr/>
          <p:nvPr userDrawn="1"/>
        </p:nvSpPr>
        <p:spPr>
          <a:xfrm>
            <a:off x="756714" y="4841453"/>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910162" y="387999"/>
            <a:ext cx="2626729" cy="2683625"/>
          </a:xfrm>
          <a:prstGeom prst="rect">
            <a:avLst/>
          </a:prstGeom>
        </p:spPr>
      </p:pic>
      <p:sp>
        <p:nvSpPr>
          <p:cNvPr id="15" name="Title 1"/>
          <p:cNvSpPr>
            <a:spLocks noGrp="1"/>
          </p:cNvSpPr>
          <p:nvPr>
            <p:ph type="title" hasCustomPrompt="1"/>
          </p:nvPr>
        </p:nvSpPr>
        <p:spPr>
          <a:xfrm>
            <a:off x="756714" y="387999"/>
            <a:ext cx="9395380" cy="4365523"/>
          </a:xfrm>
        </p:spPr>
        <p:txBody>
          <a:bodyPr anchor="b">
            <a:normAutofit/>
          </a:bodyPr>
          <a:lstStyle>
            <a:lvl1pPr algn="l">
              <a:defRPr sz="5000" b="1" cap="all" baseline="0"/>
            </a:lvl1pPr>
          </a:lstStyle>
          <a:p>
            <a:r>
              <a:rPr lang="en-US" dirty="0"/>
              <a:t>One Picture Slide</a:t>
            </a:r>
          </a:p>
        </p:txBody>
      </p:sp>
      <p:sp>
        <p:nvSpPr>
          <p:cNvPr id="16" name="Text Placeholder 11"/>
          <p:cNvSpPr>
            <a:spLocks noGrp="1"/>
          </p:cNvSpPr>
          <p:nvPr>
            <p:ph type="body" sz="quarter" idx="10"/>
          </p:nvPr>
        </p:nvSpPr>
        <p:spPr>
          <a:xfrm>
            <a:off x="756714" y="5233467"/>
            <a:ext cx="9045575" cy="8002587"/>
          </a:xfrm>
        </p:spPr>
        <p:txBody>
          <a:bodyPr>
            <a:normAutofit/>
          </a:bodyPr>
          <a:lstStyle>
            <a:lvl1pPr>
              <a:defRPr sz="2400"/>
            </a:lvl1pPr>
            <a:lvl2pPr marL="746125" indent="-288925">
              <a:defRPr sz="2400"/>
            </a:lvl2pPr>
            <a:lvl3pPr marL="1143000" indent="-228600">
              <a:defRPr sz="1800"/>
            </a:lvl3pPr>
            <a:lvl4pPr marL="1600200" indent="-228600">
              <a:defRPr sz="1600"/>
            </a:lvl4pPr>
            <a:lvl5pPr marL="205740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510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Content Slide">
    <p:bg>
      <p:bgPr>
        <a:solidFill>
          <a:srgbClr val="F3F3F3"/>
        </a:solidFill>
        <a:effectLst/>
      </p:bgPr>
    </p:bg>
    <p:spTree>
      <p:nvGrpSpPr>
        <p:cNvPr id="1" name=""/>
        <p:cNvGrpSpPr/>
        <p:nvPr/>
      </p:nvGrpSpPr>
      <p:grpSpPr>
        <a:xfrm>
          <a:off x="0" y="0"/>
          <a:ext cx="0" cy="0"/>
          <a:chOff x="0" y="0"/>
          <a:chExt cx="0" cy="0"/>
        </a:xfrm>
      </p:grpSpPr>
      <p:sp>
        <p:nvSpPr>
          <p:cNvPr id="7" name="Rectangle"/>
          <p:cNvSpPr/>
          <p:nvPr userDrawn="1"/>
        </p:nvSpPr>
        <p:spPr>
          <a:xfrm>
            <a:off x="2154252" y="0"/>
            <a:ext cx="8364042" cy="13716000"/>
          </a:xfrm>
          <a:prstGeom prst="rect">
            <a:avLst/>
          </a:prstGeom>
          <a:solidFill>
            <a:schemeClr val="bg1">
              <a:alpha val="80000"/>
            </a:schemeClr>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8" name="Rectangle"/>
          <p:cNvSpPr/>
          <p:nvPr userDrawn="1"/>
        </p:nvSpPr>
        <p:spPr>
          <a:xfrm>
            <a:off x="2869459" y="4420829"/>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9" name="Text Placeholder 8"/>
          <p:cNvSpPr>
            <a:spLocks noGrp="1"/>
          </p:cNvSpPr>
          <p:nvPr>
            <p:ph type="body" sz="quarter" idx="10" hasCustomPrompt="1"/>
          </p:nvPr>
        </p:nvSpPr>
        <p:spPr>
          <a:xfrm>
            <a:off x="2869459" y="2178424"/>
            <a:ext cx="7008270" cy="2070682"/>
          </a:xfrm>
        </p:spPr>
        <p:txBody>
          <a:bodyPr wrap="square" anchor="b" anchorCtr="0">
            <a:normAutofit/>
          </a:bodyPr>
          <a:lstStyle>
            <a:lvl1pPr marL="0" indent="0" algn="l">
              <a:lnSpc>
                <a:spcPct val="100000"/>
              </a:lnSpc>
              <a:spcBef>
                <a:spcPts val="0"/>
              </a:spcBef>
              <a:buNone/>
              <a:defRPr sz="5000" b="1" cap="all" baseline="0"/>
            </a:lvl1pPr>
          </a:lstStyle>
          <a:p>
            <a:r>
              <a:rPr lang="en-US" sz="3600" dirty="0"/>
              <a:t>Small Volume of Content</a:t>
            </a:r>
          </a:p>
        </p:txBody>
      </p:sp>
      <p:sp>
        <p:nvSpPr>
          <p:cNvPr id="14" name="Text Placeholder 11"/>
          <p:cNvSpPr>
            <a:spLocks noGrp="1"/>
          </p:cNvSpPr>
          <p:nvPr>
            <p:ph type="body" sz="quarter" idx="12"/>
          </p:nvPr>
        </p:nvSpPr>
        <p:spPr>
          <a:xfrm>
            <a:off x="2869460" y="4719918"/>
            <a:ext cx="7008270" cy="8996082"/>
          </a:xfrm>
        </p:spPr>
        <p:txBody>
          <a:bodyPr>
            <a:normAutofit/>
          </a:bodyPr>
          <a:lstStyle>
            <a:lvl1pPr marL="0" indent="0">
              <a:lnSpc>
                <a:spcPct val="100000"/>
              </a:lnSpc>
              <a:buNone/>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spTree>
    <p:extLst>
      <p:ext uri="{BB962C8B-B14F-4D97-AF65-F5344CB8AC3E}">
        <p14:creationId xmlns:p14="http://schemas.microsoft.com/office/powerpoint/2010/main" val="38829923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oals and Outcomes">
    <p:spTree>
      <p:nvGrpSpPr>
        <p:cNvPr id="1" name=""/>
        <p:cNvGrpSpPr/>
        <p:nvPr/>
      </p:nvGrpSpPr>
      <p:grpSpPr>
        <a:xfrm>
          <a:off x="0" y="0"/>
          <a:ext cx="0" cy="0"/>
          <a:chOff x="0" y="0"/>
          <a:chExt cx="0" cy="0"/>
        </a:xfrm>
      </p:grpSpPr>
      <p:sp>
        <p:nvSpPr>
          <p:cNvPr id="2" name="Title 1"/>
          <p:cNvSpPr>
            <a:spLocks noGrp="1"/>
          </p:cNvSpPr>
          <p:nvPr>
            <p:ph type="title"/>
          </p:nvPr>
        </p:nvSpPr>
        <p:spPr>
          <a:xfrm>
            <a:off x="1676400" y="105786"/>
            <a:ext cx="21031200" cy="2651126"/>
          </a:xfrm>
        </p:spPr>
        <p:txBody>
          <a:bodyPr>
            <a:normAutofit/>
          </a:bodyPr>
          <a:lstStyle>
            <a:lvl1pPr>
              <a:defRPr kumimoji="0" lang="en-US" sz="2500" b="1" i="0" u="none" strike="noStrike" cap="all" spc="0" normalizeH="0" baseline="0" dirty="0">
                <a:ln>
                  <a:noFill/>
                </a:ln>
                <a:solidFill>
                  <a:srgbClr val="000000"/>
                </a:solidFill>
                <a:effectLst/>
                <a:uFillTx/>
                <a:latin typeface="Helvetica"/>
                <a:ea typeface="Helvetica"/>
                <a:cs typeface="Helvetica"/>
                <a:sym typeface="Helvetica"/>
              </a:defRPr>
            </a:lvl1pPr>
          </a:lstStyle>
          <a:p>
            <a:r>
              <a:rPr lang="en-US" dirty="0"/>
              <a:t>Click to edit Master title style</a:t>
            </a:r>
          </a:p>
        </p:txBody>
      </p:sp>
      <p:sp>
        <p:nvSpPr>
          <p:cNvPr id="5" name="The Picture slide"/>
          <p:cNvSpPr txBox="1"/>
          <p:nvPr userDrawn="1"/>
        </p:nvSpPr>
        <p:spPr>
          <a:xfrm>
            <a:off x="13454825" y="3658325"/>
            <a:ext cx="2611292"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Outcomes</a:t>
            </a:r>
            <a:endParaRPr sz="4000" dirty="0">
              <a:solidFill>
                <a:schemeClr val="tx1">
                  <a:lumMod val="50000"/>
                  <a:lumOff val="50000"/>
                </a:schemeClr>
              </a:solidFill>
            </a:endParaRPr>
          </a:p>
        </p:txBody>
      </p:sp>
      <p:sp>
        <p:nvSpPr>
          <p:cNvPr id="7" name="The Picture slide"/>
          <p:cNvSpPr txBox="1"/>
          <p:nvPr userDrawn="1"/>
        </p:nvSpPr>
        <p:spPr>
          <a:xfrm>
            <a:off x="1752109" y="3658325"/>
            <a:ext cx="1527662"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Goals</a:t>
            </a:r>
            <a:endParaRPr sz="4000" dirty="0">
              <a:solidFill>
                <a:schemeClr val="tx1">
                  <a:lumMod val="50000"/>
                  <a:lumOff val="50000"/>
                </a:schemeClr>
              </a:solidFill>
            </a:endParaRPr>
          </a:p>
        </p:txBody>
      </p:sp>
      <p:sp>
        <p:nvSpPr>
          <p:cNvPr id="8" name="Rectangle"/>
          <p:cNvSpPr/>
          <p:nvPr userDrawn="1"/>
        </p:nvSpPr>
        <p:spPr>
          <a:xfrm>
            <a:off x="1752108" y="4475797"/>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p>
        </p:txBody>
      </p:sp>
      <p:sp>
        <p:nvSpPr>
          <p:cNvPr id="9" name="Rectangle"/>
          <p:cNvSpPr/>
          <p:nvPr userDrawn="1"/>
        </p:nvSpPr>
        <p:spPr>
          <a:xfrm>
            <a:off x="13454824" y="4480560"/>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3" y="11032377"/>
            <a:ext cx="2626730" cy="2683626"/>
          </a:xfrm>
          <a:prstGeom prst="rect">
            <a:avLst/>
          </a:prstGeom>
        </p:spPr>
      </p:pic>
      <p:sp>
        <p:nvSpPr>
          <p:cNvPr id="11" name="Text Placeholder 11"/>
          <p:cNvSpPr>
            <a:spLocks noGrp="1"/>
          </p:cNvSpPr>
          <p:nvPr>
            <p:ph type="body" sz="quarter" idx="10"/>
          </p:nvPr>
        </p:nvSpPr>
        <p:spPr>
          <a:xfrm>
            <a:off x="1752108" y="4766538"/>
            <a:ext cx="9438184" cy="8949462"/>
          </a:xfrm>
        </p:spPr>
        <p:txBody>
          <a:bodyPr>
            <a:normAutofit/>
          </a:bodyPr>
          <a:lstStyle>
            <a:lvl1pPr>
              <a:lnSpc>
                <a:spcPct val="100000"/>
              </a:lnSpc>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1"/>
          </p:nvPr>
        </p:nvSpPr>
        <p:spPr>
          <a:xfrm>
            <a:off x="13454824" y="4766538"/>
            <a:ext cx="9438184" cy="8949462"/>
          </a:xfrm>
        </p:spPr>
        <p:txBody>
          <a:bodyPr>
            <a:normAutofit/>
          </a:bodyPr>
          <a:lstStyle>
            <a:lvl1pPr>
              <a:lnSpc>
                <a:spcPct val="100000"/>
              </a:lnSpc>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435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p>
        </p:txBody>
      </p:sp>
      <p:sp>
        <p:nvSpPr>
          <p:cNvPr id="3" name="Picture Placeholder 2"/>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676400" y="12712701"/>
            <a:ext cx="5486400" cy="730250"/>
          </a:xfrm>
          <a:prstGeom prst="rect">
            <a:avLst/>
          </a:prstGeom>
        </p:spPr>
        <p:txBody>
          <a:bodyPr/>
          <a:lstStyle/>
          <a:p>
            <a:endParaRPr lang="en-US"/>
          </a:p>
        </p:txBody>
      </p:sp>
      <p:sp>
        <p:nvSpPr>
          <p:cNvPr id="6" name="Footer Placeholder 5"/>
          <p:cNvSpPr>
            <a:spLocks noGrp="1"/>
          </p:cNvSpPr>
          <p:nvPr>
            <p:ph type="ftr" sz="quarter" idx="11"/>
          </p:nvPr>
        </p:nvSpPr>
        <p:spPr>
          <a:xfrm>
            <a:off x="8077200" y="12712701"/>
            <a:ext cx="8229600" cy="730250"/>
          </a:xfrm>
          <a:prstGeom prst="rect">
            <a:avLst/>
          </a:prstGeom>
        </p:spPr>
        <p:txBody>
          <a:bodyPr/>
          <a:lstStyle/>
          <a:p>
            <a:endParaRPr lang="en-US"/>
          </a:p>
        </p:txBody>
      </p:sp>
      <p:sp>
        <p:nvSpPr>
          <p:cNvPr id="7" name="Slide Number Placeholder 6"/>
          <p:cNvSpPr>
            <a:spLocks noGrp="1"/>
          </p:cNvSpPr>
          <p:nvPr>
            <p:ph type="sldNum" sz="quarter" idx="12"/>
          </p:nvPr>
        </p:nvSpPr>
        <p:spPr>
          <a:xfrm>
            <a:off x="17221200" y="12712701"/>
            <a:ext cx="5486400" cy="730250"/>
          </a:xfrm>
          <a:prstGeom prst="rect">
            <a:avLst/>
          </a:prstGeom>
        </p:spPr>
        <p:txBody>
          <a:bodyPr/>
          <a:lstStyle/>
          <a:p>
            <a:pPr algn="r">
              <a:buSzPct val="25000"/>
            </a:pPr>
            <a:fld id="{00000000-1234-1234-1234-123412341234}" type="slidenum">
              <a:rPr lang="en-US" sz="2400" smtClean="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95589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415186"/>
      </p:ext>
    </p:extLst>
  </p:cSld>
  <p:clrMap bg1="lt1" tx1="dk1" bg2="lt2" tx2="dk2" accent1="accent1" accent2="accent2" accent3="accent3" accent4="accent4" accent5="accent5" accent6="accent6" hlink="hlink" folHlink="folHlink"/>
  <p:sldLayoutIdLst>
    <p:sldLayoutId id="2147483689" r:id="rId1"/>
    <p:sldLayoutId id="2147483706" r:id="rId2"/>
    <p:sldLayoutId id="2147483696" r:id="rId3"/>
    <p:sldLayoutId id="2147483703" r:id="rId4"/>
    <p:sldLayoutId id="2147483704" r:id="rId5"/>
    <p:sldLayoutId id="2147483705" r:id="rId6"/>
    <p:sldLayoutId id="2147483707" r:id="rId7"/>
    <p:sldLayoutId id="2147483697" r:id="rId8"/>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828800" rtl="0" eaLnBrk="1" latinLnBrk="0" hangingPunct="1">
        <a:lnSpc>
          <a:spcPct val="90000"/>
        </a:lnSpc>
        <a:spcBef>
          <a:spcPts val="2000"/>
        </a:spcBef>
        <a:buFont typeface="Arial" panose="020B0604020202020204" pitchFamily="34" charset="0"/>
        <a:buNone/>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E1C16217-3FB1-4CB8-B2E2-90F5FEDF237D}"/>
              </a:ext>
            </a:extLst>
          </p:cNvPr>
          <p:cNvSpPr>
            <a:spLocks noGrp="1"/>
          </p:cNvSpPr>
          <p:nvPr>
            <p:ph type="body" sz="quarter" idx="10"/>
          </p:nvPr>
        </p:nvSpPr>
        <p:spPr/>
        <p:txBody>
          <a:bodyPr/>
          <a:lstStyle/>
          <a:p>
            <a:r>
              <a:rPr lang="pt-BR" dirty="0"/>
              <a:t>UE4 Gameplay Framework </a:t>
            </a:r>
            <a:r>
              <a:rPr lang="pt-BR" dirty="0" smtClean="0"/>
              <a:t>Classes</a:t>
            </a:r>
            <a:endParaRPr lang="pt-BR" dirty="0"/>
          </a:p>
        </p:txBody>
      </p:sp>
      <p:sp>
        <p:nvSpPr>
          <p:cNvPr id="3" name="Espaço Reservado para Texto 2">
            <a:extLst>
              <a:ext uri="{FF2B5EF4-FFF2-40B4-BE49-F238E27FC236}">
                <a16:creationId xmlns="" xmlns:a16="http://schemas.microsoft.com/office/drawing/2014/main" id="{A208DEC6-5900-40DD-B805-728145240FD8}"/>
              </a:ext>
            </a:extLst>
          </p:cNvPr>
          <p:cNvSpPr>
            <a:spLocks noGrp="1"/>
          </p:cNvSpPr>
          <p:nvPr>
            <p:ph type="body" sz="quarter" idx="11"/>
          </p:nvPr>
        </p:nvSpPr>
        <p:spPr>
          <a:xfrm>
            <a:off x="1676400" y="7094538"/>
            <a:ext cx="21031199" cy="2911611"/>
          </a:xfrm>
        </p:spPr>
        <p:txBody>
          <a:bodyPr/>
          <a:lstStyle/>
          <a:p>
            <a:r>
              <a:rPr lang="pt-BR" dirty="0" smtClean="0"/>
              <a:t>Lecture </a:t>
            </a:r>
            <a:r>
              <a:rPr lang="pt-BR" dirty="0"/>
              <a:t>4</a:t>
            </a:r>
          </a:p>
        </p:txBody>
      </p:sp>
    </p:spTree>
    <p:extLst>
      <p:ext uri="{BB962C8B-B14F-4D97-AF65-F5344CB8AC3E}">
        <p14:creationId xmlns:p14="http://schemas.microsoft.com/office/powerpoint/2010/main" val="267037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10800A-CB91-46E1-99A3-EF70E14B617F}"/>
              </a:ext>
            </a:extLst>
          </p:cNvPr>
          <p:cNvSpPr>
            <a:spLocks noGrp="1"/>
          </p:cNvSpPr>
          <p:nvPr>
            <p:ph type="title"/>
          </p:nvPr>
        </p:nvSpPr>
        <p:spPr/>
        <p:txBody>
          <a:bodyPr/>
          <a:lstStyle/>
          <a:p>
            <a:r>
              <a:rPr lang="pt-BR" dirty="0" smtClean="0"/>
              <a:t>Pawn</a:t>
            </a:r>
            <a:r>
              <a:rPr lang="pt-BR" dirty="0"/>
              <a:t>: </a:t>
            </a:r>
            <a:r>
              <a:rPr lang="pt-BR" dirty="0" smtClean="0"/>
              <a:t>Character</a:t>
            </a:r>
            <a:endParaRPr lang="pt-BR" dirty="0"/>
          </a:p>
        </p:txBody>
      </p:sp>
      <p:sp>
        <p:nvSpPr>
          <p:cNvPr id="4" name="Espaço Reservado para Texto 3">
            <a:extLst>
              <a:ext uri="{FF2B5EF4-FFF2-40B4-BE49-F238E27FC236}">
                <a16:creationId xmlns="" xmlns:a16="http://schemas.microsoft.com/office/drawing/2014/main" id="{5C0AA364-9CF9-4C5A-9A51-3A92326B019A}"/>
              </a:ext>
            </a:extLst>
          </p:cNvPr>
          <p:cNvSpPr>
            <a:spLocks noGrp="1"/>
          </p:cNvSpPr>
          <p:nvPr>
            <p:ph type="body" sz="quarter" idx="10"/>
          </p:nvPr>
        </p:nvSpPr>
        <p:spPr>
          <a:xfrm>
            <a:off x="1679575" y="5852160"/>
            <a:ext cx="9045575" cy="8622965"/>
          </a:xfrm>
        </p:spPr>
        <p:txBody>
          <a:bodyPr>
            <a:normAutofit/>
          </a:bodyPr>
          <a:lstStyle/>
          <a:p>
            <a:pPr>
              <a:lnSpc>
                <a:spcPct val="92000"/>
              </a:lnSpc>
            </a:pPr>
            <a:r>
              <a:rPr lang="en-US" sz="2800" dirty="0"/>
              <a:t>The </a:t>
            </a:r>
            <a:r>
              <a:rPr lang="en-US" sz="2800" b="1" dirty="0"/>
              <a:t>Character</a:t>
            </a:r>
            <a:r>
              <a:rPr lang="en-US" sz="2800" dirty="0"/>
              <a:t> class is a subclass of the </a:t>
            </a:r>
            <a:r>
              <a:rPr lang="en-US" sz="2800" b="1" dirty="0"/>
              <a:t>Pawn</a:t>
            </a:r>
            <a:r>
              <a:rPr lang="en-US" sz="2800" dirty="0"/>
              <a:t> class that is made to represent bipedal characters that can walk, run, jump, swim, and fly. This class already has a set of components to assist in this goal.</a:t>
            </a:r>
          </a:p>
          <a:p>
            <a:pPr>
              <a:lnSpc>
                <a:spcPct val="92000"/>
              </a:lnSpc>
              <a:spcBef>
                <a:spcPts val="1400"/>
              </a:spcBef>
            </a:pPr>
            <a:r>
              <a:rPr lang="en-US" sz="2800" dirty="0" smtClean="0"/>
              <a:t>The </a:t>
            </a:r>
            <a:r>
              <a:rPr lang="en-US" sz="2800" dirty="0"/>
              <a:t>image on the right shows the components </a:t>
            </a:r>
            <a:r>
              <a:rPr lang="en-US" sz="2800" dirty="0" smtClean="0"/>
              <a:t>present </a:t>
            </a:r>
            <a:r>
              <a:rPr lang="en-US" sz="2800" dirty="0"/>
              <a:t>in the Character class.</a:t>
            </a:r>
          </a:p>
          <a:p>
            <a:pPr marL="457200" lvl="0" indent="-457200">
              <a:lnSpc>
                <a:spcPct val="92000"/>
              </a:lnSpc>
              <a:spcBef>
                <a:spcPts val="1200"/>
              </a:spcBef>
              <a:buFont typeface="Arial" panose="020B0604020202020204" pitchFamily="34" charset="0"/>
              <a:buChar char="•"/>
            </a:pPr>
            <a:r>
              <a:rPr lang="en-US" sz="2800" dirty="0"/>
              <a:t>The </a:t>
            </a:r>
            <a:r>
              <a:rPr lang="en-US" sz="2800" b="1" dirty="0" err="1"/>
              <a:t>CapsuleComponent</a:t>
            </a:r>
            <a:r>
              <a:rPr lang="en-US" sz="2800" dirty="0"/>
              <a:t> is used for collision </a:t>
            </a:r>
            <a:r>
              <a:rPr lang="en-US" sz="2800" dirty="0" smtClean="0"/>
              <a:t>testing.</a:t>
            </a:r>
          </a:p>
          <a:p>
            <a:pPr marL="457200" lvl="0" indent="-457200">
              <a:lnSpc>
                <a:spcPct val="92000"/>
              </a:lnSpc>
              <a:spcBef>
                <a:spcPts val="800"/>
              </a:spcBef>
              <a:buFont typeface="Arial" panose="020B0604020202020204" pitchFamily="34" charset="0"/>
              <a:buChar char="•"/>
            </a:pPr>
            <a:r>
              <a:rPr lang="en-US" sz="2800" dirty="0"/>
              <a:t>The </a:t>
            </a:r>
            <a:r>
              <a:rPr lang="en-US" sz="2800" b="1" dirty="0" err="1"/>
              <a:t>ArrowComponent</a:t>
            </a:r>
            <a:r>
              <a:rPr lang="en-US" sz="2800" dirty="0"/>
              <a:t> indicates the current direction of the </a:t>
            </a:r>
            <a:r>
              <a:rPr lang="en-US" sz="2800" dirty="0" smtClean="0"/>
              <a:t>character. </a:t>
            </a:r>
          </a:p>
          <a:p>
            <a:pPr marL="457200" lvl="0" indent="-457200">
              <a:lnSpc>
                <a:spcPct val="92000"/>
              </a:lnSpc>
              <a:spcBef>
                <a:spcPts val="800"/>
              </a:spcBef>
              <a:buFont typeface="Arial" panose="020B0604020202020204" pitchFamily="34" charset="0"/>
              <a:buChar char="•"/>
            </a:pPr>
            <a:r>
              <a:rPr lang="en-US" sz="2800" dirty="0"/>
              <a:t>The </a:t>
            </a:r>
            <a:r>
              <a:rPr lang="en-US" sz="2800" b="1" dirty="0"/>
              <a:t>Mesh</a:t>
            </a:r>
            <a:r>
              <a:rPr lang="en-US" sz="2800" dirty="0"/>
              <a:t> component is the Skeletal</a:t>
            </a:r>
            <a:r>
              <a:rPr lang="en-US" sz="2800" b="1" dirty="0"/>
              <a:t> </a:t>
            </a:r>
            <a:r>
              <a:rPr lang="en-US" sz="2800" dirty="0"/>
              <a:t>Mesh that visually represents the character. The animation of the Mesh component is controlled by an </a:t>
            </a:r>
            <a:r>
              <a:rPr lang="en-US" sz="2800" b="1" dirty="0"/>
              <a:t>animation Blueprint</a:t>
            </a:r>
            <a:r>
              <a:rPr lang="en-US" sz="2800" dirty="0" smtClean="0"/>
              <a:t>. </a:t>
            </a:r>
          </a:p>
          <a:p>
            <a:pPr marL="457200" lvl="0" indent="-457200">
              <a:lnSpc>
                <a:spcPct val="92000"/>
              </a:lnSpc>
              <a:spcBef>
                <a:spcPts val="800"/>
              </a:spcBef>
              <a:buFont typeface="Arial" panose="020B0604020202020204" pitchFamily="34" charset="0"/>
              <a:buChar char="•"/>
            </a:pPr>
            <a:r>
              <a:rPr lang="en-US" sz="2800" dirty="0"/>
              <a:t>The </a:t>
            </a:r>
            <a:r>
              <a:rPr lang="en-US" sz="2800" b="1" dirty="0" err="1"/>
              <a:t>CharacterMovement</a:t>
            </a:r>
            <a:r>
              <a:rPr lang="en-US" sz="2800" dirty="0"/>
              <a:t> component is used to define various types of </a:t>
            </a:r>
            <a:r>
              <a:rPr lang="en-US" sz="2800" dirty="0" smtClean="0"/>
              <a:t>character movement </a:t>
            </a:r>
            <a:r>
              <a:rPr lang="en-US" sz="2800" dirty="0"/>
              <a:t>such as walking, running, jumping, swimming, and flying</a:t>
            </a:r>
            <a:r>
              <a:rPr lang="en-US" sz="2800" dirty="0" smtClean="0"/>
              <a:t>.</a:t>
            </a:r>
            <a:endParaRPr lang="pt-BR" sz="2800" dirty="0"/>
          </a:p>
        </p:txBody>
      </p:sp>
      <p:pic>
        <p:nvPicPr>
          <p:cNvPr id="6" name="Espaço Reservado para Conteúdo 5">
            <a:extLst>
              <a:ext uri="{FF2B5EF4-FFF2-40B4-BE49-F238E27FC236}">
                <a16:creationId xmlns="" xmlns:a16="http://schemas.microsoft.com/office/drawing/2014/main" id="{FA45511F-5D91-4E72-A870-10F287CE25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0849" y="3661444"/>
            <a:ext cx="8413575" cy="6393111"/>
          </a:xfrm>
        </p:spPr>
      </p:pic>
    </p:spTree>
    <p:extLst>
      <p:ext uri="{BB962C8B-B14F-4D97-AF65-F5344CB8AC3E}">
        <p14:creationId xmlns:p14="http://schemas.microsoft.com/office/powerpoint/2010/main" val="258327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10800A-CB91-46E1-99A3-EF70E14B617F}"/>
              </a:ext>
            </a:extLst>
          </p:cNvPr>
          <p:cNvSpPr>
            <a:spLocks noGrp="1"/>
          </p:cNvSpPr>
          <p:nvPr>
            <p:ph type="title"/>
          </p:nvPr>
        </p:nvSpPr>
        <p:spPr/>
        <p:txBody>
          <a:bodyPr/>
          <a:lstStyle/>
          <a:p>
            <a:r>
              <a:rPr lang="pt-BR" dirty="0" smtClean="0"/>
              <a:t>Character movement</a:t>
            </a:r>
            <a:endParaRPr lang="pt-BR" dirty="0"/>
          </a:p>
        </p:txBody>
      </p:sp>
      <p:sp>
        <p:nvSpPr>
          <p:cNvPr id="4" name="Espaço Reservado para Texto 3">
            <a:extLst>
              <a:ext uri="{FF2B5EF4-FFF2-40B4-BE49-F238E27FC236}">
                <a16:creationId xmlns="" xmlns:a16="http://schemas.microsoft.com/office/drawing/2014/main" id="{5C0AA364-9CF9-4C5A-9A51-3A92326B019A}"/>
              </a:ext>
            </a:extLst>
          </p:cNvPr>
          <p:cNvSpPr>
            <a:spLocks noGrp="1"/>
          </p:cNvSpPr>
          <p:nvPr>
            <p:ph type="body" sz="quarter" idx="10"/>
          </p:nvPr>
        </p:nvSpPr>
        <p:spPr/>
        <p:txBody>
          <a:bodyPr>
            <a:normAutofit/>
          </a:bodyPr>
          <a:lstStyle/>
          <a:p>
            <a:r>
              <a:rPr lang="en-US" sz="2800" dirty="0"/>
              <a:t>The </a:t>
            </a:r>
            <a:r>
              <a:rPr lang="en-US" sz="2800" b="1" dirty="0" err="1"/>
              <a:t>CharacterMovement</a:t>
            </a:r>
            <a:r>
              <a:rPr lang="en-US" sz="2800" dirty="0"/>
              <a:t> component is written in C++ and handles movement as well as replication and prediction in multiplayer games.</a:t>
            </a:r>
          </a:p>
          <a:p>
            <a:r>
              <a:rPr lang="en-US" sz="2800" dirty="0" smtClean="0"/>
              <a:t>There </a:t>
            </a:r>
            <a:r>
              <a:rPr lang="en-US" sz="2800" dirty="0"/>
              <a:t>are a lot of properties</a:t>
            </a:r>
            <a:r>
              <a:rPr lang="pt-BR" sz="2800" dirty="0"/>
              <a:t> for </a:t>
            </a:r>
            <a:r>
              <a:rPr lang="en-US" sz="2800" dirty="0"/>
              <a:t>various types of movements that can be adjusted on the component</a:t>
            </a:r>
            <a:r>
              <a:rPr lang="en-US" sz="2800" dirty="0" smtClean="0"/>
              <a:t>.</a:t>
            </a:r>
            <a:endParaRPr lang="en-US" sz="2800" dirty="0"/>
          </a:p>
          <a:p>
            <a:endParaRPr lang="en-US" sz="2800" dirty="0"/>
          </a:p>
          <a:p>
            <a:endParaRPr lang="pt-BR" sz="2800" dirty="0"/>
          </a:p>
        </p:txBody>
      </p:sp>
      <p:pic>
        <p:nvPicPr>
          <p:cNvPr id="6" name="Espaço Reservado para Conteúdo 5">
            <a:extLst>
              <a:ext uri="{FF2B5EF4-FFF2-40B4-BE49-F238E27FC236}">
                <a16:creationId xmlns="" xmlns:a16="http://schemas.microsoft.com/office/drawing/2014/main" id="{FA45511F-5D91-4E72-A870-10F287CE25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1027" y="617848"/>
            <a:ext cx="8431350" cy="12480304"/>
          </a:xfrm>
        </p:spPr>
      </p:pic>
    </p:spTree>
    <p:extLst>
      <p:ext uri="{BB962C8B-B14F-4D97-AF65-F5344CB8AC3E}">
        <p14:creationId xmlns:p14="http://schemas.microsoft.com/office/powerpoint/2010/main" val="37576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10800A-CB91-46E1-99A3-EF70E14B617F}"/>
              </a:ext>
            </a:extLst>
          </p:cNvPr>
          <p:cNvSpPr>
            <a:spLocks noGrp="1"/>
          </p:cNvSpPr>
          <p:nvPr>
            <p:ph type="title"/>
          </p:nvPr>
        </p:nvSpPr>
        <p:spPr/>
        <p:txBody>
          <a:bodyPr/>
          <a:lstStyle/>
          <a:p>
            <a:r>
              <a:rPr lang="pt-BR" dirty="0" smtClean="0"/>
              <a:t>Pawn</a:t>
            </a:r>
            <a:r>
              <a:rPr lang="pt-BR" dirty="0"/>
              <a:t>: </a:t>
            </a:r>
            <a:r>
              <a:rPr lang="pt-BR" dirty="0" smtClean="0"/>
              <a:t>Vehicle</a:t>
            </a:r>
            <a:endParaRPr lang="pt-BR" dirty="0"/>
          </a:p>
        </p:txBody>
      </p:sp>
      <p:sp>
        <p:nvSpPr>
          <p:cNvPr id="4" name="Espaço Reservado para Texto 3">
            <a:extLst>
              <a:ext uri="{FF2B5EF4-FFF2-40B4-BE49-F238E27FC236}">
                <a16:creationId xmlns="" xmlns:a16="http://schemas.microsoft.com/office/drawing/2014/main" id="{5C0AA364-9CF9-4C5A-9A51-3A92326B019A}"/>
              </a:ext>
            </a:extLst>
          </p:cNvPr>
          <p:cNvSpPr>
            <a:spLocks noGrp="1"/>
          </p:cNvSpPr>
          <p:nvPr>
            <p:ph type="body" sz="quarter" idx="10"/>
          </p:nvPr>
        </p:nvSpPr>
        <p:spPr/>
        <p:txBody>
          <a:bodyPr>
            <a:normAutofit/>
          </a:bodyPr>
          <a:lstStyle/>
          <a:p>
            <a:r>
              <a:rPr lang="pt-BR" sz="2800" dirty="0"/>
              <a:t>The </a:t>
            </a:r>
            <a:r>
              <a:rPr lang="pt-BR" sz="2800" b="1" dirty="0"/>
              <a:t>Wheeled Vehicle</a:t>
            </a:r>
            <a:r>
              <a:rPr lang="pt-BR" sz="2800" dirty="0"/>
              <a:t> class is another example of </a:t>
            </a:r>
            <a:r>
              <a:rPr lang="en-US" sz="2800" dirty="0"/>
              <a:t>a subclass of the Pawn class.</a:t>
            </a:r>
          </a:p>
          <a:p>
            <a:r>
              <a:rPr lang="pt-BR" sz="2800" dirty="0" smtClean="0"/>
              <a:t>I</a:t>
            </a:r>
            <a:r>
              <a:rPr lang="en-US" sz="2800" dirty="0"/>
              <a:t>t contains a </a:t>
            </a:r>
            <a:r>
              <a:rPr lang="en-US" sz="2800" b="1" dirty="0" err="1"/>
              <a:t>VehicleMovement</a:t>
            </a:r>
            <a:r>
              <a:rPr lang="en-US" sz="2800" b="1" dirty="0"/>
              <a:t> </a:t>
            </a:r>
            <a:r>
              <a:rPr lang="en-US" sz="2800" dirty="0"/>
              <a:t>component</a:t>
            </a:r>
            <a:r>
              <a:rPr lang="en-US" sz="2800" b="1" dirty="0"/>
              <a:t> </a:t>
            </a:r>
            <a:r>
              <a:rPr lang="en-US" sz="2800" dirty="0"/>
              <a:t>that is written in C++ and has code to simulate the behavior of a vehicle. It has many parameters used to define the movement and physics of a vehicle. It can also handle replication and prediction in multiplayer games.</a:t>
            </a:r>
          </a:p>
          <a:p>
            <a:r>
              <a:rPr lang="pt-BR" sz="2800" dirty="0" smtClean="0"/>
              <a:t>T</a:t>
            </a:r>
            <a:r>
              <a:rPr lang="en-US" sz="2800" dirty="0"/>
              <a:t>he top image on the right is from the Vehicle template.</a:t>
            </a:r>
          </a:p>
          <a:p>
            <a:r>
              <a:rPr lang="pt-BR" sz="2800" dirty="0" smtClean="0"/>
              <a:t>T</a:t>
            </a:r>
            <a:r>
              <a:rPr lang="en-US" sz="2800" dirty="0"/>
              <a:t>he image at the bottom shows some properties of a </a:t>
            </a:r>
            <a:r>
              <a:rPr lang="en-US" sz="2800" dirty="0" err="1"/>
              <a:t>VehicleMovement</a:t>
            </a:r>
            <a:r>
              <a:rPr lang="en-US" sz="2800" dirty="0"/>
              <a:t> component</a:t>
            </a:r>
            <a:r>
              <a:rPr lang="en-US" sz="2800" dirty="0" smtClean="0"/>
              <a:t>.</a:t>
            </a:r>
            <a:endParaRPr lang="en-US" sz="2800" dirty="0"/>
          </a:p>
          <a:p>
            <a:endParaRPr lang="pt-BR" sz="2800" dirty="0"/>
          </a:p>
        </p:txBody>
      </p:sp>
      <p:pic>
        <p:nvPicPr>
          <p:cNvPr id="6" name="Espaço Reservado para Conteúdo 5">
            <a:extLst>
              <a:ext uri="{FF2B5EF4-FFF2-40B4-BE49-F238E27FC236}">
                <a16:creationId xmlns="" xmlns:a16="http://schemas.microsoft.com/office/drawing/2014/main" id="{853F8C24-0E5B-4A12-9134-448D595BAD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8303" y="462140"/>
            <a:ext cx="9238837" cy="5270040"/>
          </a:xfrm>
        </p:spPr>
      </p:pic>
      <p:pic>
        <p:nvPicPr>
          <p:cNvPr id="8" name="Imagem 7">
            <a:extLst>
              <a:ext uri="{FF2B5EF4-FFF2-40B4-BE49-F238E27FC236}">
                <a16:creationId xmlns="" xmlns:a16="http://schemas.microsoft.com/office/drawing/2014/main" id="{87721E52-2F57-42C9-A66E-8979EDBBD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9457" y="6115937"/>
            <a:ext cx="7197545" cy="7364931"/>
          </a:xfrm>
          <a:prstGeom prst="rect">
            <a:avLst/>
          </a:prstGeom>
        </p:spPr>
      </p:pic>
    </p:spTree>
    <p:extLst>
      <p:ext uri="{BB962C8B-B14F-4D97-AF65-F5344CB8AC3E}">
        <p14:creationId xmlns:p14="http://schemas.microsoft.com/office/powerpoint/2010/main" val="31095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10800A-CB91-46E1-99A3-EF70E14B617F}"/>
              </a:ext>
            </a:extLst>
          </p:cNvPr>
          <p:cNvSpPr>
            <a:spLocks noGrp="1"/>
          </p:cNvSpPr>
          <p:nvPr>
            <p:ph type="title"/>
          </p:nvPr>
        </p:nvSpPr>
        <p:spPr/>
        <p:txBody>
          <a:bodyPr/>
          <a:lstStyle/>
          <a:p>
            <a:r>
              <a:rPr lang="pt-BR" dirty="0" smtClean="0"/>
              <a:t>hUd</a:t>
            </a:r>
            <a:endParaRPr lang="pt-BR" dirty="0"/>
          </a:p>
        </p:txBody>
      </p:sp>
      <p:sp>
        <p:nvSpPr>
          <p:cNvPr id="4" name="Espaço Reservado para Texto 3">
            <a:extLst>
              <a:ext uri="{FF2B5EF4-FFF2-40B4-BE49-F238E27FC236}">
                <a16:creationId xmlns="" xmlns:a16="http://schemas.microsoft.com/office/drawing/2014/main" id="{5C0AA364-9CF9-4C5A-9A51-3A92326B019A}"/>
              </a:ext>
            </a:extLst>
          </p:cNvPr>
          <p:cNvSpPr>
            <a:spLocks noGrp="1"/>
          </p:cNvSpPr>
          <p:nvPr>
            <p:ph type="body" sz="quarter" idx="10"/>
          </p:nvPr>
        </p:nvSpPr>
        <p:spPr>
          <a:xfrm>
            <a:off x="1679576" y="5943600"/>
            <a:ext cx="9046123" cy="8002587"/>
          </a:xfrm>
        </p:spPr>
        <p:txBody>
          <a:bodyPr>
            <a:normAutofit/>
          </a:bodyPr>
          <a:lstStyle/>
          <a:p>
            <a:r>
              <a:rPr lang="en-US" sz="2800" dirty="0"/>
              <a:t>The </a:t>
            </a:r>
            <a:r>
              <a:rPr lang="en-US" sz="2800" b="1" dirty="0"/>
              <a:t>HUD</a:t>
            </a:r>
            <a:r>
              <a:rPr lang="en-US" sz="2800" dirty="0"/>
              <a:t> class is used to create a heads-up display (HUD), which is a kind of on-screen display that provides quick access to important information. The HUD is used in games to display various information to the players, such as their score, time, energy, and so on.</a:t>
            </a:r>
          </a:p>
          <a:p>
            <a:r>
              <a:rPr lang="en-US" sz="2800" dirty="0" smtClean="0"/>
              <a:t>In </a:t>
            </a:r>
            <a:r>
              <a:rPr lang="en-US" sz="2800" dirty="0"/>
              <a:t>Unreal Engine, the HUD class is a base class that contains a </a:t>
            </a:r>
            <a:r>
              <a:rPr lang="en-US" sz="2800" b="1" dirty="0"/>
              <a:t>Canvas</a:t>
            </a:r>
            <a:r>
              <a:rPr lang="en-US" sz="2800" dirty="0"/>
              <a:t>, which is an object on which primitives, such as text and textures, can be drawn</a:t>
            </a:r>
            <a:r>
              <a:rPr lang="en-US" sz="2800" dirty="0" smtClean="0"/>
              <a:t>.</a:t>
            </a:r>
            <a:endParaRPr lang="en-US" sz="2800" dirty="0"/>
          </a:p>
          <a:p>
            <a:r>
              <a:rPr lang="en-US" sz="2800" dirty="0"/>
              <a:t>The HUD class contains an event named “</a:t>
            </a:r>
            <a:r>
              <a:rPr lang="en-US" sz="2800" b="1" dirty="0"/>
              <a:t>Receive Draw HUD</a:t>
            </a:r>
            <a:r>
              <a:rPr lang="en-US" sz="2800" dirty="0"/>
              <a:t>”, which is used to draw the primitives each frame.</a:t>
            </a:r>
          </a:p>
          <a:p>
            <a:r>
              <a:rPr lang="en-US" sz="2800" dirty="0" smtClean="0"/>
              <a:t>The </a:t>
            </a:r>
            <a:r>
              <a:rPr lang="en-US" sz="2800" dirty="0"/>
              <a:t>HUD class exists only on each client and does not replicate</a:t>
            </a:r>
            <a:r>
              <a:rPr lang="en-US" sz="2800" dirty="0" smtClean="0"/>
              <a:t>.</a:t>
            </a:r>
            <a:endParaRPr lang="en-US" sz="2800" dirty="0"/>
          </a:p>
        </p:txBody>
      </p:sp>
      <p:pic>
        <p:nvPicPr>
          <p:cNvPr id="6" name="Espaço Reservado para Conteúdo 5">
            <a:extLst>
              <a:ext uri="{FF2B5EF4-FFF2-40B4-BE49-F238E27FC236}">
                <a16:creationId xmlns="" xmlns:a16="http://schemas.microsoft.com/office/drawing/2014/main" id="{3D984A83-EDF1-42B7-AECE-99BC80A011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38660" y="3904268"/>
            <a:ext cx="12245340" cy="5907463"/>
          </a:xfrm>
        </p:spPr>
      </p:pic>
    </p:spTree>
    <p:extLst>
      <p:ext uri="{BB962C8B-B14F-4D97-AF65-F5344CB8AC3E}">
        <p14:creationId xmlns:p14="http://schemas.microsoft.com/office/powerpoint/2010/main" val="901529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10800A-CB91-46E1-99A3-EF70E14B617F}"/>
              </a:ext>
            </a:extLst>
          </p:cNvPr>
          <p:cNvSpPr>
            <a:spLocks noGrp="1"/>
          </p:cNvSpPr>
          <p:nvPr>
            <p:ph type="title"/>
          </p:nvPr>
        </p:nvSpPr>
        <p:spPr/>
        <p:txBody>
          <a:bodyPr/>
          <a:lstStyle/>
          <a:p>
            <a:r>
              <a:rPr lang="pt-BR" dirty="0"/>
              <a:t>Game </a:t>
            </a:r>
            <a:r>
              <a:rPr lang="pt-BR" dirty="0" smtClean="0"/>
              <a:t>instance</a:t>
            </a:r>
            <a:endParaRPr lang="pt-BR" dirty="0"/>
          </a:p>
        </p:txBody>
      </p:sp>
      <p:sp>
        <p:nvSpPr>
          <p:cNvPr id="4" name="Espaço Reservado para Texto 3">
            <a:extLst>
              <a:ext uri="{FF2B5EF4-FFF2-40B4-BE49-F238E27FC236}">
                <a16:creationId xmlns="" xmlns:a16="http://schemas.microsoft.com/office/drawing/2014/main" id="{5C0AA364-9CF9-4C5A-9A51-3A92326B019A}"/>
              </a:ext>
            </a:extLst>
          </p:cNvPr>
          <p:cNvSpPr>
            <a:spLocks noGrp="1"/>
          </p:cNvSpPr>
          <p:nvPr>
            <p:ph type="body" sz="quarter" idx="10"/>
          </p:nvPr>
        </p:nvSpPr>
        <p:spPr/>
        <p:txBody>
          <a:bodyPr>
            <a:normAutofit/>
          </a:bodyPr>
          <a:lstStyle/>
          <a:p>
            <a:r>
              <a:rPr lang="en-US" sz="2800" dirty="0"/>
              <a:t>An instance of the </a:t>
            </a:r>
            <a:r>
              <a:rPr lang="en-US" sz="2800" b="1" dirty="0"/>
              <a:t>Game Instance</a:t>
            </a:r>
            <a:r>
              <a:rPr lang="en-US" sz="2800" dirty="0"/>
              <a:t> class is created at the beginning of the game and is only </a:t>
            </a:r>
            <a:r>
              <a:rPr lang="en-US" sz="2800"/>
              <a:t>removed </a:t>
            </a:r>
            <a:r>
              <a:rPr lang="en-US" sz="2800" smtClean="0"/>
              <a:t>when </a:t>
            </a:r>
            <a:r>
              <a:rPr lang="en-US" sz="2800" dirty="0"/>
              <a:t>the </a:t>
            </a:r>
            <a:r>
              <a:rPr lang="en-US" sz="2800"/>
              <a:t>game </a:t>
            </a:r>
            <a:r>
              <a:rPr lang="en-US" sz="2800" smtClean="0"/>
              <a:t>is closed.</a:t>
            </a:r>
            <a:endParaRPr lang="en-US" sz="2800" dirty="0"/>
          </a:p>
          <a:p>
            <a:r>
              <a:rPr lang="en-US" sz="2800" dirty="0" smtClean="0"/>
              <a:t>All Actors and other objects </a:t>
            </a:r>
            <a:r>
              <a:rPr lang="en-US" sz="2800" dirty="0"/>
              <a:t>in a Level are completely destroyed and respawned each time a Level is loaded.</a:t>
            </a:r>
          </a:p>
          <a:p>
            <a:r>
              <a:rPr lang="en-US" sz="2800" dirty="0" smtClean="0"/>
              <a:t>The </a:t>
            </a:r>
            <a:r>
              <a:rPr lang="en-US" sz="2800" dirty="0"/>
              <a:t>Game Instance class and the data it contains persist between Levels.</a:t>
            </a:r>
          </a:p>
          <a:p>
            <a:r>
              <a:rPr lang="en-US" sz="2800" dirty="0" smtClean="0"/>
              <a:t>The </a:t>
            </a:r>
            <a:r>
              <a:rPr lang="en-US" sz="2800" dirty="0"/>
              <a:t>Game Instance exists only on each client and does not replicate.</a:t>
            </a:r>
          </a:p>
          <a:p>
            <a:r>
              <a:rPr lang="en-US" sz="2800" dirty="0" smtClean="0"/>
              <a:t>To </a:t>
            </a:r>
            <a:r>
              <a:rPr lang="en-US" sz="2800" dirty="0"/>
              <a:t>assign the </a:t>
            </a:r>
            <a:r>
              <a:rPr lang="en-US" sz="2800" b="1" dirty="0"/>
              <a:t>Game Instance</a:t>
            </a:r>
            <a:r>
              <a:rPr lang="en-US" sz="2800" dirty="0"/>
              <a:t> class </a:t>
            </a:r>
            <a:r>
              <a:rPr lang="en-US" sz="2800" dirty="0" smtClean="0"/>
              <a:t>for use in </a:t>
            </a:r>
            <a:r>
              <a:rPr lang="en-US" sz="2800" dirty="0"/>
              <a:t>your game, modify the project’s settings by going to </a:t>
            </a:r>
            <a:r>
              <a:rPr lang="en-US" sz="2800" b="1" dirty="0"/>
              <a:t>Edit &gt; Project Settings &gt; Maps &amp; </a:t>
            </a:r>
            <a:r>
              <a:rPr lang="en-US" sz="2800" b="1" dirty="0" smtClean="0"/>
              <a:t>Modes</a:t>
            </a:r>
            <a:r>
              <a:rPr lang="en-US" sz="2800" dirty="0" smtClean="0"/>
              <a:t>.</a:t>
            </a:r>
            <a:endParaRPr lang="pt-BR" sz="2800" dirty="0"/>
          </a:p>
        </p:txBody>
      </p:sp>
      <p:pic>
        <p:nvPicPr>
          <p:cNvPr id="6" name="Espaço Reservado para Conteúdo 5">
            <a:extLst>
              <a:ext uri="{FF2B5EF4-FFF2-40B4-BE49-F238E27FC236}">
                <a16:creationId xmlns="" xmlns:a16="http://schemas.microsoft.com/office/drawing/2014/main" id="{9743E9EA-0E7C-4E72-96EC-283E9CEF7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3171" y="3952247"/>
            <a:ext cx="9662782" cy="5811506"/>
          </a:xfrm>
        </p:spPr>
      </p:pic>
    </p:spTree>
    <p:extLst>
      <p:ext uri="{BB962C8B-B14F-4D97-AF65-F5344CB8AC3E}">
        <p14:creationId xmlns:p14="http://schemas.microsoft.com/office/powerpoint/2010/main" val="410645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10800A-CB91-46E1-99A3-EF70E14B617F}"/>
              </a:ext>
            </a:extLst>
          </p:cNvPr>
          <p:cNvSpPr>
            <a:spLocks noGrp="1"/>
          </p:cNvSpPr>
          <p:nvPr>
            <p:ph type="title"/>
          </p:nvPr>
        </p:nvSpPr>
        <p:spPr/>
        <p:txBody>
          <a:bodyPr/>
          <a:lstStyle/>
          <a:p>
            <a:r>
              <a:rPr lang="pt-BR" dirty="0"/>
              <a:t>Game </a:t>
            </a:r>
            <a:r>
              <a:rPr lang="pt-BR" dirty="0" smtClean="0"/>
              <a:t>session</a:t>
            </a:r>
            <a:endParaRPr lang="pt-BR" dirty="0"/>
          </a:p>
        </p:txBody>
      </p:sp>
      <p:sp>
        <p:nvSpPr>
          <p:cNvPr id="4" name="Espaço Reservado para Texto 3">
            <a:extLst>
              <a:ext uri="{FF2B5EF4-FFF2-40B4-BE49-F238E27FC236}">
                <a16:creationId xmlns="" xmlns:a16="http://schemas.microsoft.com/office/drawing/2014/main" id="{5C0AA364-9CF9-4C5A-9A51-3A92326B019A}"/>
              </a:ext>
            </a:extLst>
          </p:cNvPr>
          <p:cNvSpPr>
            <a:spLocks noGrp="1"/>
          </p:cNvSpPr>
          <p:nvPr>
            <p:ph type="body" sz="quarter" idx="10"/>
          </p:nvPr>
        </p:nvSpPr>
        <p:spPr/>
        <p:txBody>
          <a:bodyPr>
            <a:normAutofit/>
          </a:bodyPr>
          <a:lstStyle/>
          <a:p>
            <a:r>
              <a:rPr lang="en-US" sz="2800" dirty="0" smtClean="0"/>
              <a:t>Simply stated, </a:t>
            </a:r>
            <a:r>
              <a:rPr lang="en-US" sz="2800" dirty="0"/>
              <a:t>a </a:t>
            </a:r>
            <a:r>
              <a:rPr lang="en-US" sz="2800" b="1" dirty="0"/>
              <a:t>Game Session </a:t>
            </a:r>
            <a:r>
              <a:rPr lang="en-US" sz="2800" dirty="0"/>
              <a:t>is an interface for a game running on a server that clients can use to discover and join the game.</a:t>
            </a:r>
          </a:p>
          <a:p>
            <a:r>
              <a:rPr lang="en-US" sz="2800" dirty="0" smtClean="0"/>
              <a:t>The </a:t>
            </a:r>
            <a:r>
              <a:rPr lang="en-US" sz="2800" dirty="0"/>
              <a:t>image </a:t>
            </a:r>
            <a:r>
              <a:rPr lang="en-US" sz="2800" dirty="0" smtClean="0"/>
              <a:t>on </a:t>
            </a:r>
            <a:r>
              <a:rPr lang="en-US" sz="2800" dirty="0"/>
              <a:t>the right shows some Blueprint functions that can be used to manage a session</a:t>
            </a:r>
            <a:r>
              <a:rPr lang="en-US" sz="2800" dirty="0" smtClean="0"/>
              <a:t>.</a:t>
            </a:r>
            <a:endParaRPr lang="pt-BR" sz="2800" dirty="0"/>
          </a:p>
        </p:txBody>
      </p:sp>
      <p:pic>
        <p:nvPicPr>
          <p:cNvPr id="6" name="Espaço Reservado para Conteúdo 5">
            <a:extLst>
              <a:ext uri="{FF2B5EF4-FFF2-40B4-BE49-F238E27FC236}">
                <a16:creationId xmlns="" xmlns:a16="http://schemas.microsoft.com/office/drawing/2014/main" id="{A42A4023-3960-4F8B-A64E-85CADC0B6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33430" y="3690881"/>
            <a:ext cx="11203685" cy="6334238"/>
          </a:xfrm>
        </p:spPr>
      </p:pic>
    </p:spTree>
    <p:extLst>
      <p:ext uri="{BB962C8B-B14F-4D97-AF65-F5344CB8AC3E}">
        <p14:creationId xmlns:p14="http://schemas.microsoft.com/office/powerpoint/2010/main" val="3227913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B08DF393-5412-4718-B85E-F2A28D722DD3}"/>
              </a:ext>
            </a:extLst>
          </p:cNvPr>
          <p:cNvSpPr>
            <a:spLocks noGrp="1"/>
          </p:cNvSpPr>
          <p:nvPr>
            <p:ph type="body" sz="quarter" idx="10"/>
          </p:nvPr>
        </p:nvSpPr>
        <p:spPr/>
        <p:txBody>
          <a:bodyPr/>
          <a:lstStyle/>
          <a:p>
            <a:r>
              <a:rPr lang="pt-BR" dirty="0"/>
              <a:t>SUMMARY</a:t>
            </a:r>
          </a:p>
        </p:txBody>
      </p:sp>
      <p:sp>
        <p:nvSpPr>
          <p:cNvPr id="3" name="Espaço Reservado para Texto 2">
            <a:extLst>
              <a:ext uri="{FF2B5EF4-FFF2-40B4-BE49-F238E27FC236}">
                <a16:creationId xmlns="" xmlns:a16="http://schemas.microsoft.com/office/drawing/2014/main" id="{8FA8F8F2-4259-4380-A88A-5E8926522D96}"/>
              </a:ext>
            </a:extLst>
          </p:cNvPr>
          <p:cNvSpPr>
            <a:spLocks noGrp="1"/>
          </p:cNvSpPr>
          <p:nvPr>
            <p:ph type="body" sz="quarter" idx="12"/>
          </p:nvPr>
        </p:nvSpPr>
        <p:spPr/>
        <p:txBody>
          <a:bodyPr>
            <a:normAutofit/>
          </a:bodyPr>
          <a:lstStyle/>
          <a:p>
            <a:r>
              <a:rPr lang="en-US" sz="2800" dirty="0"/>
              <a:t>This lecture presented the Gameplay Framework classes and the relationship between some common classes.</a:t>
            </a:r>
          </a:p>
          <a:p>
            <a:r>
              <a:rPr lang="en-US" sz="2800" dirty="0" smtClean="0"/>
              <a:t>It </a:t>
            </a:r>
            <a:r>
              <a:rPr lang="en-US" sz="2800" dirty="0"/>
              <a:t>showed how to possess a Pawn using a Controller and how to draw simple information using the HUD class</a:t>
            </a:r>
            <a:r>
              <a:rPr lang="en-US" sz="2800" dirty="0" smtClean="0"/>
              <a:t>.</a:t>
            </a:r>
            <a:endParaRPr lang="pt-BR" sz="2800" dirty="0"/>
          </a:p>
        </p:txBody>
      </p:sp>
    </p:spTree>
    <p:extLst>
      <p:ext uri="{BB962C8B-B14F-4D97-AF65-F5344CB8AC3E}">
        <p14:creationId xmlns:p14="http://schemas.microsoft.com/office/powerpoint/2010/main" val="177661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D948139-B1BB-4ECE-B0C5-622E568DB02D}"/>
              </a:ext>
            </a:extLst>
          </p:cNvPr>
          <p:cNvSpPr>
            <a:spLocks noGrp="1"/>
          </p:cNvSpPr>
          <p:nvPr>
            <p:ph type="title"/>
          </p:nvPr>
        </p:nvSpPr>
        <p:spPr/>
        <p:txBody>
          <a:bodyPr/>
          <a:lstStyle/>
          <a:p>
            <a:r>
              <a:rPr lang="en-US" dirty="0"/>
              <a:t>Lecture Goals and Outcomes</a:t>
            </a:r>
            <a:br>
              <a:rPr lang="en-US" dirty="0"/>
            </a:br>
            <a:endParaRPr lang="pt-BR" dirty="0"/>
          </a:p>
        </p:txBody>
      </p:sp>
      <p:sp>
        <p:nvSpPr>
          <p:cNvPr id="3" name="Espaço Reservado para Texto 2">
            <a:extLst>
              <a:ext uri="{FF2B5EF4-FFF2-40B4-BE49-F238E27FC236}">
                <a16:creationId xmlns="" xmlns:a16="http://schemas.microsoft.com/office/drawing/2014/main" id="{5E4D1664-8F04-4728-A9C9-9FA53A9085CB}"/>
              </a:ext>
            </a:extLst>
          </p:cNvPr>
          <p:cNvSpPr>
            <a:spLocks noGrp="1"/>
          </p:cNvSpPr>
          <p:nvPr>
            <p:ph type="body" sz="quarter" idx="10"/>
          </p:nvPr>
        </p:nvSpPr>
        <p:spPr/>
        <p:txBody>
          <a:bodyPr>
            <a:normAutofit/>
          </a:bodyPr>
          <a:lstStyle/>
          <a:p>
            <a:r>
              <a:rPr lang="en-US" sz="2800" dirty="0">
                <a:solidFill>
                  <a:srgbClr val="000000"/>
                </a:solidFill>
              </a:rPr>
              <a:t>The goals of this lecture are </a:t>
            </a:r>
            <a:r>
              <a:rPr lang="en-US" sz="2800" dirty="0" smtClean="0">
                <a:solidFill>
                  <a:srgbClr val="000000"/>
                </a:solidFill>
              </a:rPr>
              <a:t>to</a:t>
            </a:r>
            <a:endParaRPr lang="pt-BR" sz="2800" dirty="0"/>
          </a:p>
          <a:p>
            <a:pPr marL="457200" indent="-457200">
              <a:buFont typeface="Arial" panose="020B0604020202020204" pitchFamily="34" charset="0"/>
              <a:buChar char="•"/>
            </a:pPr>
            <a:r>
              <a:rPr lang="en-US" sz="2800" dirty="0"/>
              <a:t>Identify the Gameplay Framework </a:t>
            </a:r>
            <a:r>
              <a:rPr lang="en-US" sz="2800" dirty="0" smtClean="0"/>
              <a:t>classes</a:t>
            </a:r>
            <a:endParaRPr lang="en-US" sz="2800" dirty="0"/>
          </a:p>
          <a:p>
            <a:pPr marL="457200" indent="-457200">
              <a:spcBef>
                <a:spcPts val="1200"/>
              </a:spcBef>
              <a:buFont typeface="Arial" panose="020B0604020202020204" pitchFamily="34" charset="0"/>
              <a:buChar char="•"/>
            </a:pPr>
            <a:r>
              <a:rPr lang="en-US" sz="2800" dirty="0"/>
              <a:t>Present the Game Mode class and its default </a:t>
            </a:r>
            <a:r>
              <a:rPr lang="en-US" sz="2800" dirty="0" smtClean="0"/>
              <a:t>classes</a:t>
            </a:r>
            <a:endParaRPr lang="en-US" sz="2800" dirty="0"/>
          </a:p>
          <a:p>
            <a:pPr marL="457200" indent="-457200">
              <a:spcBef>
                <a:spcPts val="1200"/>
              </a:spcBef>
              <a:buFont typeface="Arial" panose="020B0604020202020204" pitchFamily="34" charset="0"/>
              <a:buChar char="•"/>
            </a:pPr>
            <a:r>
              <a:rPr lang="en-US" sz="2800" dirty="0"/>
              <a:t>Explain the Player Controller and Player </a:t>
            </a:r>
            <a:r>
              <a:rPr lang="en-US" sz="2800" dirty="0" smtClean="0"/>
              <a:t>State classes</a:t>
            </a:r>
            <a:endParaRPr lang="en-US" sz="2800" dirty="0"/>
          </a:p>
          <a:p>
            <a:pPr marL="457200" indent="-457200">
              <a:spcBef>
                <a:spcPts val="1200"/>
              </a:spcBef>
              <a:buFont typeface="Arial" panose="020B0604020202020204" pitchFamily="34" charset="0"/>
              <a:buChar char="•"/>
            </a:pPr>
            <a:r>
              <a:rPr lang="en-US" sz="2800" dirty="0"/>
              <a:t>Present the Pawn class and some </a:t>
            </a:r>
            <a:r>
              <a:rPr lang="en-US" sz="2800" dirty="0" smtClean="0"/>
              <a:t>subclasses</a:t>
            </a:r>
            <a:endParaRPr lang="en-US" sz="2800" dirty="0"/>
          </a:p>
          <a:p>
            <a:pPr marL="457200" indent="-457200">
              <a:spcBef>
                <a:spcPts val="1200"/>
              </a:spcBef>
              <a:buFont typeface="Arial" panose="020B0604020202020204" pitchFamily="34" charset="0"/>
              <a:buChar char="•"/>
            </a:pPr>
            <a:r>
              <a:rPr lang="en-US" sz="2800" dirty="0"/>
              <a:t>Introduce the Game Instance and Game </a:t>
            </a:r>
            <a:r>
              <a:rPr lang="en-US" sz="2800" dirty="0" smtClean="0"/>
              <a:t>Session classes</a:t>
            </a:r>
            <a:endParaRPr lang="pt-BR" sz="2800" dirty="0"/>
          </a:p>
        </p:txBody>
      </p:sp>
      <p:sp>
        <p:nvSpPr>
          <p:cNvPr id="4" name="Espaço Reservado para Texto 3">
            <a:extLst>
              <a:ext uri="{FF2B5EF4-FFF2-40B4-BE49-F238E27FC236}">
                <a16:creationId xmlns="" xmlns:a16="http://schemas.microsoft.com/office/drawing/2014/main" id="{B145EC5F-3630-498D-A025-C09BB84A7E13}"/>
              </a:ext>
            </a:extLst>
          </p:cNvPr>
          <p:cNvSpPr>
            <a:spLocks noGrp="1"/>
          </p:cNvSpPr>
          <p:nvPr>
            <p:ph type="body" sz="quarter" idx="11"/>
          </p:nvPr>
        </p:nvSpPr>
        <p:spPr/>
        <p:txBody>
          <a:bodyPr>
            <a:normAutofit/>
          </a:bodyPr>
          <a:lstStyle/>
          <a:p>
            <a:r>
              <a:rPr lang="en-US" sz="2800" dirty="0">
                <a:solidFill>
                  <a:srgbClr val="000000"/>
                </a:solidFill>
              </a:rPr>
              <a:t>By the end of this lecture you will be able </a:t>
            </a:r>
            <a:r>
              <a:rPr lang="en-US" sz="2800" dirty="0" smtClean="0">
                <a:solidFill>
                  <a:srgbClr val="000000"/>
                </a:solidFill>
              </a:rPr>
              <a:t>to</a:t>
            </a:r>
            <a:endParaRPr lang="pt-BR" sz="2800" dirty="0"/>
          </a:p>
          <a:p>
            <a:pPr marL="457200" indent="-457200">
              <a:buFont typeface="Arial" panose="020B0604020202020204" pitchFamily="34" charset="0"/>
              <a:buChar char="•"/>
            </a:pPr>
            <a:r>
              <a:rPr lang="en-US" sz="2800" dirty="0"/>
              <a:t>Identify the common classes of the Gameplay </a:t>
            </a:r>
            <a:r>
              <a:rPr lang="en-US" sz="2800" dirty="0" smtClean="0"/>
              <a:t>Framework</a:t>
            </a:r>
            <a:endParaRPr lang="en-US" sz="2800" dirty="0"/>
          </a:p>
          <a:p>
            <a:pPr marL="457200" indent="-457200">
              <a:spcBef>
                <a:spcPts val="1200"/>
              </a:spcBef>
              <a:buFont typeface="Arial" panose="020B0604020202020204" pitchFamily="34" charset="0"/>
              <a:buChar char="•"/>
            </a:pPr>
            <a:r>
              <a:rPr lang="en-US" sz="2800" dirty="0"/>
              <a:t>Understand the relationship between the Game Mode and Game </a:t>
            </a:r>
            <a:r>
              <a:rPr lang="en-US" sz="2800" dirty="0" smtClean="0"/>
              <a:t>State</a:t>
            </a:r>
            <a:endParaRPr lang="en-US" sz="2800" dirty="0"/>
          </a:p>
          <a:p>
            <a:pPr marL="457200" indent="-457200">
              <a:spcBef>
                <a:spcPts val="1200"/>
              </a:spcBef>
              <a:buFont typeface="Arial" panose="020B0604020202020204" pitchFamily="34" charset="0"/>
              <a:buChar char="•"/>
            </a:pPr>
            <a:r>
              <a:rPr lang="en-US" sz="2800" dirty="0"/>
              <a:t>Understand the relationship between the Player Controller and Player </a:t>
            </a:r>
            <a:r>
              <a:rPr lang="en-US" sz="2800" dirty="0" smtClean="0"/>
              <a:t>State</a:t>
            </a:r>
            <a:endParaRPr lang="en-US" sz="2800" dirty="0"/>
          </a:p>
          <a:p>
            <a:pPr marL="457200" indent="-457200">
              <a:spcBef>
                <a:spcPts val="1200"/>
              </a:spcBef>
              <a:buFont typeface="Arial" panose="020B0604020202020204" pitchFamily="34" charset="0"/>
              <a:buChar char="•"/>
            </a:pPr>
            <a:r>
              <a:rPr lang="en-US" sz="2800" dirty="0"/>
              <a:t>Know how to possess a Pawn using a </a:t>
            </a:r>
            <a:r>
              <a:rPr lang="en-US" sz="2800" dirty="0" smtClean="0"/>
              <a:t>Controller</a:t>
            </a:r>
            <a:endParaRPr lang="en-US" sz="2800" dirty="0"/>
          </a:p>
          <a:p>
            <a:pPr marL="457200" indent="-457200">
              <a:spcBef>
                <a:spcPts val="1200"/>
              </a:spcBef>
              <a:buFont typeface="Arial" panose="020B0604020202020204" pitchFamily="34" charset="0"/>
              <a:buChar char="•"/>
            </a:pPr>
            <a:r>
              <a:rPr lang="en-US" sz="2800" dirty="0"/>
              <a:t>Draw simple information using the HUD </a:t>
            </a:r>
            <a:r>
              <a:rPr lang="en-US" sz="2800" dirty="0" smtClean="0"/>
              <a:t>class</a:t>
            </a:r>
            <a:endParaRPr lang="pt-BR" sz="2800" dirty="0"/>
          </a:p>
        </p:txBody>
      </p:sp>
    </p:spTree>
    <p:extLst>
      <p:ext uri="{BB962C8B-B14F-4D97-AF65-F5344CB8AC3E}">
        <p14:creationId xmlns:p14="http://schemas.microsoft.com/office/powerpoint/2010/main" val="211493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10800A-CB91-46E1-99A3-EF70E14B617F}"/>
              </a:ext>
            </a:extLst>
          </p:cNvPr>
          <p:cNvSpPr>
            <a:spLocks noGrp="1"/>
          </p:cNvSpPr>
          <p:nvPr>
            <p:ph type="title"/>
          </p:nvPr>
        </p:nvSpPr>
        <p:spPr/>
        <p:txBody>
          <a:bodyPr/>
          <a:lstStyle/>
          <a:p>
            <a:r>
              <a:rPr lang="pt-BR" dirty="0"/>
              <a:t>Common Classes</a:t>
            </a:r>
          </a:p>
        </p:txBody>
      </p:sp>
      <p:sp>
        <p:nvSpPr>
          <p:cNvPr id="4" name="Espaço Reservado para Texto 3">
            <a:extLst>
              <a:ext uri="{FF2B5EF4-FFF2-40B4-BE49-F238E27FC236}">
                <a16:creationId xmlns="" xmlns:a16="http://schemas.microsoft.com/office/drawing/2014/main" id="{5C0AA364-9CF9-4C5A-9A51-3A92326B019A}"/>
              </a:ext>
            </a:extLst>
          </p:cNvPr>
          <p:cNvSpPr>
            <a:spLocks noGrp="1"/>
          </p:cNvSpPr>
          <p:nvPr>
            <p:ph type="body" sz="quarter" idx="10"/>
          </p:nvPr>
        </p:nvSpPr>
        <p:spPr/>
        <p:txBody>
          <a:bodyPr>
            <a:normAutofit/>
          </a:bodyPr>
          <a:lstStyle/>
          <a:p>
            <a:r>
              <a:rPr lang="en-US" sz="2800" dirty="0"/>
              <a:t>When creating a Blueprint, you will be presented with a list of classes commonly used as the Blueprint parent class. These </a:t>
            </a:r>
            <a:r>
              <a:rPr lang="en-US" sz="2800" b="1" dirty="0"/>
              <a:t>common classes</a:t>
            </a:r>
            <a:r>
              <a:rPr lang="en-US" sz="2800" dirty="0"/>
              <a:t> are part of the </a:t>
            </a:r>
            <a:r>
              <a:rPr lang="en-US" sz="2800" b="1" dirty="0"/>
              <a:t>Gameplay Framework</a:t>
            </a:r>
            <a:r>
              <a:rPr lang="en-US" sz="2800" dirty="0"/>
              <a:t> and are used to represent players, characters, controllers, and game rules.</a:t>
            </a:r>
          </a:p>
          <a:p>
            <a:r>
              <a:rPr lang="en-US" sz="2800" dirty="0" smtClean="0"/>
              <a:t>The </a:t>
            </a:r>
            <a:r>
              <a:rPr lang="en-US" sz="2800" dirty="0"/>
              <a:t>image on the right shows the hierarchy of the common classes. The arrow indicates that the class on the right is inheriting from the class on the left. There is a base class in Unreal called the </a:t>
            </a:r>
            <a:r>
              <a:rPr lang="en-US" sz="2800" b="1" dirty="0"/>
              <a:t>Object</a:t>
            </a:r>
            <a:r>
              <a:rPr lang="en-US" sz="2800" dirty="0"/>
              <a:t> class</a:t>
            </a:r>
            <a:r>
              <a:rPr lang="en-US" sz="2800" dirty="0" smtClean="0"/>
              <a:t>.</a:t>
            </a:r>
            <a:endParaRPr lang="pt-BR" sz="2800" dirty="0"/>
          </a:p>
        </p:txBody>
      </p:sp>
      <p:graphicFrame>
        <p:nvGraphicFramePr>
          <p:cNvPr id="3" name="Diagram 2"/>
          <p:cNvGraphicFramePr/>
          <p:nvPr>
            <p:extLst>
              <p:ext uri="{D42A27DB-BD31-4B8C-83A1-F6EECF244321}">
                <p14:modId xmlns:p14="http://schemas.microsoft.com/office/powerpoint/2010/main" val="2304383371"/>
              </p:ext>
            </p:extLst>
          </p:nvPr>
        </p:nvGraphicFramePr>
        <p:xfrm>
          <a:off x="12492317" y="1421172"/>
          <a:ext cx="11725835" cy="109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68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10800A-CB91-46E1-99A3-EF70E14B617F}"/>
              </a:ext>
            </a:extLst>
          </p:cNvPr>
          <p:cNvSpPr>
            <a:spLocks noGrp="1"/>
          </p:cNvSpPr>
          <p:nvPr>
            <p:ph type="title"/>
          </p:nvPr>
        </p:nvSpPr>
        <p:spPr/>
        <p:txBody>
          <a:bodyPr/>
          <a:lstStyle/>
          <a:p>
            <a:r>
              <a:rPr lang="pt-BR" dirty="0"/>
              <a:t>Game </a:t>
            </a:r>
            <a:r>
              <a:rPr lang="pt-BR" dirty="0" smtClean="0"/>
              <a:t>Mode</a:t>
            </a:r>
            <a:endParaRPr lang="pt-BR" dirty="0"/>
          </a:p>
        </p:txBody>
      </p:sp>
      <p:sp>
        <p:nvSpPr>
          <p:cNvPr id="4" name="Espaço Reservado para Texto 3">
            <a:extLst>
              <a:ext uri="{FF2B5EF4-FFF2-40B4-BE49-F238E27FC236}">
                <a16:creationId xmlns="" xmlns:a16="http://schemas.microsoft.com/office/drawing/2014/main" id="{5C0AA364-9CF9-4C5A-9A51-3A92326B019A}"/>
              </a:ext>
            </a:extLst>
          </p:cNvPr>
          <p:cNvSpPr>
            <a:spLocks noGrp="1"/>
          </p:cNvSpPr>
          <p:nvPr>
            <p:ph type="body" sz="quarter" idx="10"/>
          </p:nvPr>
        </p:nvSpPr>
        <p:spPr/>
        <p:txBody>
          <a:bodyPr>
            <a:normAutofit/>
          </a:bodyPr>
          <a:lstStyle/>
          <a:p>
            <a:r>
              <a:rPr lang="en-US" sz="2800" dirty="0"/>
              <a:t>The </a:t>
            </a:r>
            <a:r>
              <a:rPr lang="en-US" sz="2800" b="1" dirty="0"/>
              <a:t>Game Mode</a:t>
            </a:r>
            <a:r>
              <a:rPr lang="en-US" sz="2800" dirty="0"/>
              <a:t> class is used to define the rules of the game. The Game Mode also specifies the default classes that will be used for the creation of </a:t>
            </a:r>
            <a:r>
              <a:rPr lang="en-US" sz="2800" b="1" dirty="0"/>
              <a:t>Pawn</a:t>
            </a:r>
            <a:r>
              <a:rPr lang="en-US" sz="2800" dirty="0"/>
              <a:t>, </a:t>
            </a:r>
            <a:r>
              <a:rPr lang="en-US" sz="2800" b="1" dirty="0"/>
              <a:t>Player Controller</a:t>
            </a:r>
            <a:r>
              <a:rPr lang="en-US" sz="2800" dirty="0"/>
              <a:t>, </a:t>
            </a:r>
            <a:r>
              <a:rPr lang="en-US" sz="2800" b="1" dirty="0"/>
              <a:t>Game State</a:t>
            </a:r>
            <a:r>
              <a:rPr lang="en-US" sz="2800" dirty="0"/>
              <a:t>, </a:t>
            </a:r>
            <a:r>
              <a:rPr lang="en-US" sz="2800" b="1" dirty="0"/>
              <a:t>HUD</a:t>
            </a:r>
            <a:r>
              <a:rPr lang="en-US" sz="2800" dirty="0"/>
              <a:t>, and other </a:t>
            </a:r>
            <a:r>
              <a:rPr lang="en-US" sz="2800" dirty="0" smtClean="0"/>
              <a:t>classes, </a:t>
            </a:r>
            <a:r>
              <a:rPr lang="en-US" sz="2800" dirty="0"/>
              <a:t>as </a:t>
            </a:r>
            <a:r>
              <a:rPr lang="en-US" sz="2800" dirty="0" smtClean="0"/>
              <a:t>seen </a:t>
            </a:r>
            <a:r>
              <a:rPr lang="en-US" sz="2800" dirty="0"/>
              <a:t>in the image on the right.</a:t>
            </a:r>
          </a:p>
          <a:p>
            <a:r>
              <a:rPr lang="en-US" sz="2800" dirty="0" smtClean="0"/>
              <a:t>Each </a:t>
            </a:r>
            <a:r>
              <a:rPr lang="en-US" sz="2800" dirty="0"/>
              <a:t>Level can have a different Game Mode. If a Game Mode is not specified for </a:t>
            </a:r>
            <a:r>
              <a:rPr lang="en-US" sz="2800" dirty="0" smtClean="0"/>
              <a:t>the </a:t>
            </a:r>
            <a:r>
              <a:rPr lang="en-US" sz="2800" dirty="0"/>
              <a:t>Level, </a:t>
            </a:r>
            <a:r>
              <a:rPr lang="en-US" sz="2800" dirty="0" smtClean="0"/>
              <a:t>it </a:t>
            </a:r>
            <a:r>
              <a:rPr lang="en-US" sz="2800" dirty="0"/>
              <a:t>will use the Game Mode that has been set for the project.</a:t>
            </a:r>
          </a:p>
          <a:p>
            <a:r>
              <a:rPr lang="en-US" sz="2800" dirty="0" smtClean="0"/>
              <a:t>In </a:t>
            </a:r>
            <a:r>
              <a:rPr lang="en-US" sz="2800" dirty="0"/>
              <a:t>a multiplayer game, the Game Mode exists only on the server and is not replicated to the clients</a:t>
            </a:r>
            <a:r>
              <a:rPr lang="en-US" sz="2800" dirty="0" smtClean="0"/>
              <a:t>.</a:t>
            </a:r>
            <a:endParaRPr lang="en-US" sz="2800" dirty="0"/>
          </a:p>
          <a:p>
            <a:endParaRPr lang="en-US" sz="2800" dirty="0"/>
          </a:p>
          <a:p>
            <a:endParaRPr lang="pt-BR" sz="2800" dirty="0"/>
          </a:p>
        </p:txBody>
      </p:sp>
      <p:pic>
        <p:nvPicPr>
          <p:cNvPr id="6" name="Espaço Reservado para Conteúdo 5">
            <a:extLst>
              <a:ext uri="{FF2B5EF4-FFF2-40B4-BE49-F238E27FC236}">
                <a16:creationId xmlns="" xmlns:a16="http://schemas.microsoft.com/office/drawing/2014/main" id="{395AD4A2-C509-4B06-B0F9-E60EEA451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7278" y="1049316"/>
            <a:ext cx="10018037" cy="11617367"/>
          </a:xfrm>
        </p:spPr>
      </p:pic>
    </p:spTree>
    <p:extLst>
      <p:ext uri="{BB962C8B-B14F-4D97-AF65-F5344CB8AC3E}">
        <p14:creationId xmlns:p14="http://schemas.microsoft.com/office/powerpoint/2010/main" val="247616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10800A-CB91-46E1-99A3-EF70E14B617F}"/>
              </a:ext>
            </a:extLst>
          </p:cNvPr>
          <p:cNvSpPr>
            <a:spLocks noGrp="1"/>
          </p:cNvSpPr>
          <p:nvPr>
            <p:ph type="title"/>
          </p:nvPr>
        </p:nvSpPr>
        <p:spPr/>
        <p:txBody>
          <a:bodyPr/>
          <a:lstStyle/>
          <a:p>
            <a:r>
              <a:rPr lang="pt-BR" dirty="0" smtClean="0"/>
              <a:t>Assigning </a:t>
            </a:r>
            <a:r>
              <a:rPr lang="pt-BR" dirty="0"/>
              <a:t>a Game Mode</a:t>
            </a:r>
          </a:p>
        </p:txBody>
      </p:sp>
      <p:sp>
        <p:nvSpPr>
          <p:cNvPr id="4" name="Espaço Reservado para Texto 3">
            <a:extLst>
              <a:ext uri="{FF2B5EF4-FFF2-40B4-BE49-F238E27FC236}">
                <a16:creationId xmlns="" xmlns:a16="http://schemas.microsoft.com/office/drawing/2014/main" id="{5C0AA364-9CF9-4C5A-9A51-3A92326B019A}"/>
              </a:ext>
            </a:extLst>
          </p:cNvPr>
          <p:cNvSpPr>
            <a:spLocks noGrp="1"/>
          </p:cNvSpPr>
          <p:nvPr>
            <p:ph type="body" sz="quarter" idx="10"/>
          </p:nvPr>
        </p:nvSpPr>
        <p:spPr/>
        <p:txBody>
          <a:bodyPr>
            <a:normAutofit/>
          </a:bodyPr>
          <a:lstStyle/>
          <a:p>
            <a:r>
              <a:rPr lang="en-US" sz="2800" dirty="0"/>
              <a:t>To specify the default Game Mode of a project, </a:t>
            </a:r>
            <a:r>
              <a:rPr lang="en-US" sz="2800" dirty="0" smtClean="0"/>
              <a:t>go </a:t>
            </a:r>
            <a:r>
              <a:rPr lang="en-US" sz="2800" dirty="0"/>
              <a:t>to </a:t>
            </a:r>
            <a:r>
              <a:rPr lang="en-US" sz="2800" b="1" dirty="0"/>
              <a:t>Edit &gt; Project Settings</a:t>
            </a:r>
            <a:r>
              <a:rPr lang="en-US" sz="2800" b="1" dirty="0" smtClean="0"/>
              <a:t>...</a:t>
            </a:r>
            <a:r>
              <a:rPr lang="en-US" sz="2800" dirty="0" smtClean="0"/>
              <a:t> in the </a:t>
            </a:r>
            <a:r>
              <a:rPr lang="en-US" sz="2800" b="1" dirty="0" smtClean="0"/>
              <a:t>Level Editor</a:t>
            </a:r>
            <a:r>
              <a:rPr lang="en-US" sz="2800" dirty="0" smtClean="0"/>
              <a:t> and </a:t>
            </a:r>
            <a:r>
              <a:rPr lang="en-US" sz="2800" dirty="0"/>
              <a:t>in the </a:t>
            </a:r>
            <a:r>
              <a:rPr lang="en-US" sz="2800" b="1" dirty="0"/>
              <a:t>Project</a:t>
            </a:r>
            <a:r>
              <a:rPr lang="en-US" sz="2800" dirty="0"/>
              <a:t> category select the </a:t>
            </a:r>
            <a:r>
              <a:rPr lang="en-US" sz="2800" b="1" dirty="0"/>
              <a:t>Maps &amp; Modes</a:t>
            </a:r>
            <a:r>
              <a:rPr lang="en-US" sz="2800" dirty="0"/>
              <a:t> option. C</a:t>
            </a:r>
            <a:r>
              <a:rPr lang="en-US" sz="2800" dirty="0" smtClean="0"/>
              <a:t>hoose </a:t>
            </a:r>
            <a:r>
              <a:rPr lang="en-US" sz="2800" dirty="0"/>
              <a:t>the Game Mode in the </a:t>
            </a:r>
            <a:r>
              <a:rPr lang="en-US" sz="2800" b="1" dirty="0"/>
              <a:t>Default </a:t>
            </a:r>
            <a:r>
              <a:rPr lang="en-US" sz="2800" b="1" dirty="0" err="1"/>
              <a:t>GameMode</a:t>
            </a:r>
            <a:r>
              <a:rPr lang="en-US" sz="2800" dirty="0"/>
              <a:t> property’s drop-down, as </a:t>
            </a:r>
            <a:r>
              <a:rPr lang="en-US" sz="2800" dirty="0" smtClean="0"/>
              <a:t>seen </a:t>
            </a:r>
            <a:r>
              <a:rPr lang="en-US" sz="2800" dirty="0"/>
              <a:t>in the top image on the right.</a:t>
            </a:r>
          </a:p>
          <a:p>
            <a:r>
              <a:rPr lang="en-US" sz="2800" dirty="0" smtClean="0"/>
              <a:t>To </a:t>
            </a:r>
            <a:r>
              <a:rPr lang="en-US" sz="2800" dirty="0"/>
              <a:t>specify the Game Mode of a Level, </a:t>
            </a:r>
            <a:r>
              <a:rPr lang="en-US" sz="2800" dirty="0" smtClean="0"/>
              <a:t>click </a:t>
            </a:r>
            <a:r>
              <a:rPr lang="en-US" sz="2800" dirty="0"/>
              <a:t>the </a:t>
            </a:r>
            <a:r>
              <a:rPr lang="en-US" sz="2800" b="1" dirty="0"/>
              <a:t>Settings</a:t>
            </a:r>
            <a:r>
              <a:rPr lang="en-US" sz="2800" dirty="0"/>
              <a:t> button in the </a:t>
            </a:r>
            <a:r>
              <a:rPr lang="en-US" sz="2800" b="1" dirty="0"/>
              <a:t>Level Editor </a:t>
            </a:r>
            <a:r>
              <a:rPr lang="en-US" sz="2800" dirty="0"/>
              <a:t>and choose the </a:t>
            </a:r>
            <a:r>
              <a:rPr lang="en-US" sz="2800" b="1" dirty="0"/>
              <a:t>World Settings</a:t>
            </a:r>
            <a:r>
              <a:rPr lang="en-US" sz="2800" dirty="0"/>
              <a:t> option. Choose the Game Mode in the </a:t>
            </a:r>
            <a:r>
              <a:rPr lang="en-US" sz="2800" b="1" dirty="0" err="1"/>
              <a:t>GameMode</a:t>
            </a:r>
            <a:r>
              <a:rPr lang="en-US" sz="2800" b="1" dirty="0"/>
              <a:t> Override</a:t>
            </a:r>
            <a:r>
              <a:rPr lang="en-US" sz="2800" dirty="0"/>
              <a:t> property’s drop-down, as </a:t>
            </a:r>
            <a:r>
              <a:rPr lang="en-US" sz="2800" dirty="0" smtClean="0"/>
              <a:t>seen </a:t>
            </a:r>
            <a:r>
              <a:rPr lang="en-US" sz="2800" dirty="0"/>
              <a:t>in the bottom </a:t>
            </a:r>
            <a:r>
              <a:rPr lang="en-US" sz="2800" dirty="0" smtClean="0"/>
              <a:t>image.</a:t>
            </a:r>
            <a:endParaRPr lang="en-US" sz="2800" dirty="0"/>
          </a:p>
          <a:p>
            <a:r>
              <a:rPr lang="en-US" sz="2800" dirty="0" smtClean="0"/>
              <a:t>The Game </a:t>
            </a:r>
            <a:r>
              <a:rPr lang="en-US" sz="2800" dirty="0"/>
              <a:t>Mode of a Level overrides the default Game Mode of the project</a:t>
            </a:r>
            <a:r>
              <a:rPr lang="en-US" sz="2800" dirty="0" smtClean="0"/>
              <a:t>.</a:t>
            </a:r>
            <a:endParaRPr lang="en-US" sz="2800" dirty="0"/>
          </a:p>
          <a:p>
            <a:endParaRPr lang="pt-BR" sz="2800" dirty="0"/>
          </a:p>
        </p:txBody>
      </p:sp>
      <p:pic>
        <p:nvPicPr>
          <p:cNvPr id="8" name="Espaço Reservado para Conteúdo 7">
            <a:extLst>
              <a:ext uri="{FF2B5EF4-FFF2-40B4-BE49-F238E27FC236}">
                <a16:creationId xmlns="" xmlns:a16="http://schemas.microsoft.com/office/drawing/2014/main" id="{CD9200E6-BA86-4A68-83B0-A7C85BC92A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6280" y="681026"/>
            <a:ext cx="12243855" cy="4598895"/>
          </a:xfrm>
        </p:spPr>
      </p:pic>
      <p:pic>
        <p:nvPicPr>
          <p:cNvPr id="10" name="Imagem 9">
            <a:extLst>
              <a:ext uri="{FF2B5EF4-FFF2-40B4-BE49-F238E27FC236}">
                <a16:creationId xmlns="" xmlns:a16="http://schemas.microsoft.com/office/drawing/2014/main" id="{EE56175A-3F8E-4CCE-B2DF-ACE17E290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3642" y="5713413"/>
            <a:ext cx="8446113" cy="7321561"/>
          </a:xfrm>
          <a:prstGeom prst="rect">
            <a:avLst/>
          </a:prstGeom>
        </p:spPr>
      </p:pic>
    </p:spTree>
    <p:extLst>
      <p:ext uri="{BB962C8B-B14F-4D97-AF65-F5344CB8AC3E}">
        <p14:creationId xmlns:p14="http://schemas.microsoft.com/office/powerpoint/2010/main" val="275720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10800A-CB91-46E1-99A3-EF70E14B617F}"/>
              </a:ext>
            </a:extLst>
          </p:cNvPr>
          <p:cNvSpPr>
            <a:spLocks noGrp="1"/>
          </p:cNvSpPr>
          <p:nvPr>
            <p:ph type="title"/>
          </p:nvPr>
        </p:nvSpPr>
        <p:spPr/>
        <p:txBody>
          <a:bodyPr/>
          <a:lstStyle/>
          <a:p>
            <a:r>
              <a:rPr lang="pt-BR" dirty="0"/>
              <a:t>Game </a:t>
            </a:r>
            <a:r>
              <a:rPr lang="pt-BR" dirty="0" smtClean="0"/>
              <a:t>state</a:t>
            </a:r>
            <a:endParaRPr lang="pt-BR" dirty="0"/>
          </a:p>
        </p:txBody>
      </p:sp>
      <p:sp>
        <p:nvSpPr>
          <p:cNvPr id="4" name="Espaço Reservado para Texto 3">
            <a:extLst>
              <a:ext uri="{FF2B5EF4-FFF2-40B4-BE49-F238E27FC236}">
                <a16:creationId xmlns="" xmlns:a16="http://schemas.microsoft.com/office/drawing/2014/main" id="{5C0AA364-9CF9-4C5A-9A51-3A92326B019A}"/>
              </a:ext>
            </a:extLst>
          </p:cNvPr>
          <p:cNvSpPr>
            <a:spLocks noGrp="1"/>
          </p:cNvSpPr>
          <p:nvPr>
            <p:ph type="body" sz="quarter" idx="10"/>
          </p:nvPr>
        </p:nvSpPr>
        <p:spPr/>
        <p:txBody>
          <a:bodyPr>
            <a:normAutofit/>
          </a:bodyPr>
          <a:lstStyle/>
          <a:p>
            <a:r>
              <a:rPr lang="en-US" sz="2800" dirty="0"/>
              <a:t>The </a:t>
            </a:r>
            <a:r>
              <a:rPr lang="en-US" sz="2800" b="1" dirty="0"/>
              <a:t>Game State</a:t>
            </a:r>
            <a:r>
              <a:rPr lang="en-US" sz="2800" dirty="0"/>
              <a:t> class is used to keep track of the variables that represent the current state of the game, and it is shared with all clients in a multiplayer game.</a:t>
            </a:r>
          </a:p>
          <a:p>
            <a:r>
              <a:rPr lang="en-US" sz="2800" dirty="0" smtClean="0"/>
              <a:t>The </a:t>
            </a:r>
            <a:r>
              <a:rPr lang="en-US" sz="2800" dirty="0"/>
              <a:t>basic idea is that a Game Mode defines the rules on the server, whereas the Game State manages the information that changes in the game and needs to be sent to the clients.</a:t>
            </a:r>
          </a:p>
          <a:p>
            <a:r>
              <a:rPr lang="en-US" sz="2800" dirty="0" smtClean="0"/>
              <a:t>To </a:t>
            </a:r>
            <a:r>
              <a:rPr lang="pt-BR" sz="2800" dirty="0"/>
              <a:t>use a</a:t>
            </a:r>
            <a:r>
              <a:rPr lang="en-US" sz="2800" dirty="0"/>
              <a:t> new Blueprint based on the Game State class, you must assign your custom Game State class to the </a:t>
            </a:r>
            <a:r>
              <a:rPr lang="en-US" sz="2800" b="1" dirty="0" smtClean="0"/>
              <a:t>Game State Class</a:t>
            </a:r>
            <a:r>
              <a:rPr lang="en-US" sz="2800" dirty="0" smtClean="0"/>
              <a:t> </a:t>
            </a:r>
            <a:r>
              <a:rPr lang="en-US" sz="2800" dirty="0"/>
              <a:t>parameter of the Game Mode</a:t>
            </a:r>
            <a:r>
              <a:rPr lang="en-US" sz="2800" dirty="0" smtClean="0"/>
              <a:t>.</a:t>
            </a:r>
            <a:endParaRPr lang="en-US" sz="2800" dirty="0"/>
          </a:p>
          <a:p>
            <a:r>
              <a:rPr lang="pt-BR" sz="2800" dirty="0"/>
              <a:t>T</a:t>
            </a:r>
            <a:r>
              <a:rPr lang="en-US" sz="2800" dirty="0"/>
              <a:t>he Game State class extends the Game State Base class and adds some multiplayer functionality</a:t>
            </a:r>
            <a:r>
              <a:rPr lang="en-US" sz="2800" dirty="0" smtClean="0"/>
              <a:t>.</a:t>
            </a:r>
            <a:endParaRPr lang="en-US" sz="2800" dirty="0"/>
          </a:p>
          <a:p>
            <a:endParaRPr lang="pt-BR" sz="2800" dirty="0"/>
          </a:p>
        </p:txBody>
      </p:sp>
      <p:pic>
        <p:nvPicPr>
          <p:cNvPr id="6" name="Espaço Reservado para Conteúdo 5">
            <a:extLst>
              <a:ext uri="{FF2B5EF4-FFF2-40B4-BE49-F238E27FC236}">
                <a16:creationId xmlns="" xmlns:a16="http://schemas.microsoft.com/office/drawing/2014/main" id="{69AA3C22-96BB-49DB-B544-BB9197B769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8176" y="4127915"/>
            <a:ext cx="8605701" cy="5460169"/>
          </a:xfrm>
        </p:spPr>
      </p:pic>
    </p:spTree>
    <p:extLst>
      <p:ext uri="{BB962C8B-B14F-4D97-AF65-F5344CB8AC3E}">
        <p14:creationId xmlns:p14="http://schemas.microsoft.com/office/powerpoint/2010/main" val="344042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10800A-CB91-46E1-99A3-EF70E14B617F}"/>
              </a:ext>
            </a:extLst>
          </p:cNvPr>
          <p:cNvSpPr>
            <a:spLocks noGrp="1"/>
          </p:cNvSpPr>
          <p:nvPr>
            <p:ph type="title"/>
          </p:nvPr>
        </p:nvSpPr>
        <p:spPr/>
        <p:txBody>
          <a:bodyPr/>
          <a:lstStyle/>
          <a:p>
            <a:r>
              <a:rPr lang="pt-BR" dirty="0"/>
              <a:t>Player </a:t>
            </a:r>
            <a:r>
              <a:rPr lang="pt-BR" dirty="0" smtClean="0"/>
              <a:t>Controller</a:t>
            </a:r>
            <a:endParaRPr lang="pt-BR" dirty="0"/>
          </a:p>
        </p:txBody>
      </p:sp>
      <p:sp>
        <p:nvSpPr>
          <p:cNvPr id="4" name="Espaço Reservado para Texto 3">
            <a:extLst>
              <a:ext uri="{FF2B5EF4-FFF2-40B4-BE49-F238E27FC236}">
                <a16:creationId xmlns="" xmlns:a16="http://schemas.microsoft.com/office/drawing/2014/main" id="{5C0AA364-9CF9-4C5A-9A51-3A92326B019A}"/>
              </a:ext>
            </a:extLst>
          </p:cNvPr>
          <p:cNvSpPr>
            <a:spLocks noGrp="1"/>
          </p:cNvSpPr>
          <p:nvPr>
            <p:ph type="body" sz="quarter" idx="10"/>
          </p:nvPr>
        </p:nvSpPr>
        <p:spPr/>
        <p:txBody>
          <a:bodyPr>
            <a:normAutofit/>
          </a:bodyPr>
          <a:lstStyle/>
          <a:p>
            <a:r>
              <a:rPr lang="en-US" sz="2800" dirty="0"/>
              <a:t>The </a:t>
            </a:r>
            <a:r>
              <a:rPr lang="en-US" sz="2800" b="1" dirty="0"/>
              <a:t>Controller</a:t>
            </a:r>
            <a:r>
              <a:rPr lang="en-US" sz="2800" dirty="0"/>
              <a:t> class has two main subclasses. The </a:t>
            </a:r>
            <a:r>
              <a:rPr lang="en-US" sz="2800" b="1" dirty="0"/>
              <a:t>Player Controller</a:t>
            </a:r>
            <a:r>
              <a:rPr lang="en-US" sz="2800" dirty="0"/>
              <a:t> class is used by human players, and the </a:t>
            </a:r>
            <a:r>
              <a:rPr lang="en-US" sz="2800" b="1" dirty="0"/>
              <a:t>AI Controller</a:t>
            </a:r>
            <a:r>
              <a:rPr lang="en-US" sz="2800" dirty="0"/>
              <a:t> class uses artificial intelligence to control the </a:t>
            </a:r>
            <a:r>
              <a:rPr lang="en-US" sz="2800" b="1" dirty="0"/>
              <a:t>Pawn</a:t>
            </a:r>
            <a:r>
              <a:rPr lang="en-US" sz="2800" dirty="0"/>
              <a:t>.</a:t>
            </a:r>
          </a:p>
          <a:p>
            <a:r>
              <a:rPr lang="en-US" sz="2800" b="1" dirty="0" smtClean="0"/>
              <a:t>Pawn</a:t>
            </a:r>
            <a:r>
              <a:rPr lang="en-US" sz="2800" dirty="0" smtClean="0"/>
              <a:t> </a:t>
            </a:r>
            <a:r>
              <a:rPr lang="en-US" sz="2800" dirty="0"/>
              <a:t>and </a:t>
            </a:r>
            <a:r>
              <a:rPr lang="en-US" sz="2800" b="1" dirty="0"/>
              <a:t>Character</a:t>
            </a:r>
            <a:r>
              <a:rPr lang="en-US" sz="2800" dirty="0"/>
              <a:t> classes only receive input events if they are being possessed by a Player Controller.</a:t>
            </a:r>
          </a:p>
          <a:p>
            <a:r>
              <a:rPr lang="en-US" sz="2800" dirty="0" smtClean="0"/>
              <a:t>The </a:t>
            </a:r>
            <a:r>
              <a:rPr lang="en-US" sz="2800" dirty="0"/>
              <a:t>Pawn class being possessed by a Player Controller can be changed in-game. The image on the right is from a Level Blueprint and shows the use of the </a:t>
            </a:r>
            <a:r>
              <a:rPr lang="en-US" sz="2800" b="1" dirty="0"/>
              <a:t>Possess</a:t>
            </a:r>
            <a:r>
              <a:rPr lang="en-US" sz="2800" dirty="0"/>
              <a:t> function. In this example, a </a:t>
            </a:r>
            <a:r>
              <a:rPr lang="en-US" sz="2800" b="1" dirty="0"/>
              <a:t>Player Controller </a:t>
            </a:r>
            <a:r>
              <a:rPr lang="en-US" sz="2800" dirty="0"/>
              <a:t>will possess the </a:t>
            </a:r>
            <a:r>
              <a:rPr lang="en-US" sz="2800" b="1" dirty="0" err="1"/>
              <a:t>BP_Car</a:t>
            </a:r>
            <a:r>
              <a:rPr lang="en-US" sz="2800" dirty="0"/>
              <a:t> Pawn Actor in the Level when the </a:t>
            </a:r>
            <a:r>
              <a:rPr lang="en-US" sz="2800" b="1" dirty="0"/>
              <a:t>Enter</a:t>
            </a:r>
            <a:r>
              <a:rPr lang="en-US" sz="2800" dirty="0"/>
              <a:t> key is pressed</a:t>
            </a:r>
            <a:r>
              <a:rPr lang="en-US" sz="2800" dirty="0" smtClean="0"/>
              <a:t>.</a:t>
            </a:r>
            <a:endParaRPr lang="pt-BR" sz="2800" dirty="0"/>
          </a:p>
        </p:txBody>
      </p:sp>
      <p:sp>
        <p:nvSpPr>
          <p:cNvPr id="5" name="Espaço Reservado para Conteúdo 4">
            <a:extLst>
              <a:ext uri="{FF2B5EF4-FFF2-40B4-BE49-F238E27FC236}">
                <a16:creationId xmlns="" xmlns:a16="http://schemas.microsoft.com/office/drawing/2014/main" id="{D654CE82-0B92-4EFA-A6B4-92FFC7B83D26}"/>
              </a:ext>
            </a:extLst>
          </p:cNvPr>
          <p:cNvSpPr>
            <a:spLocks noGrp="1"/>
          </p:cNvSpPr>
          <p:nvPr>
            <p:ph idx="1"/>
          </p:nvPr>
        </p:nvSpPr>
        <p:spPr/>
        <p:txBody>
          <a:bodyPr/>
          <a:lstStyle/>
          <a:p>
            <a:r>
              <a:rPr lang="en-US" dirty="0" smtClean="0"/>
              <a:t> </a:t>
            </a:r>
            <a:endParaRPr lang="en-US" dirty="0"/>
          </a:p>
        </p:txBody>
      </p:sp>
      <p:pic>
        <p:nvPicPr>
          <p:cNvPr id="6" name="Espaço Reservado para Conteúdo 5">
            <a:extLst>
              <a:ext uri="{FF2B5EF4-FFF2-40B4-BE49-F238E27FC236}">
                <a16:creationId xmlns="" xmlns:a16="http://schemas.microsoft.com/office/drawing/2014/main" id="{B7DF044B-E4A1-4D28-81BD-E70855617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5516" y="3619369"/>
            <a:ext cx="11385638" cy="6477262"/>
          </a:xfrm>
          <a:prstGeom prst="rect">
            <a:avLst/>
          </a:prstGeom>
        </p:spPr>
      </p:pic>
    </p:spTree>
    <p:extLst>
      <p:ext uri="{BB962C8B-B14F-4D97-AF65-F5344CB8AC3E}">
        <p14:creationId xmlns:p14="http://schemas.microsoft.com/office/powerpoint/2010/main" val="394389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10800A-CB91-46E1-99A3-EF70E14B617F}"/>
              </a:ext>
            </a:extLst>
          </p:cNvPr>
          <p:cNvSpPr>
            <a:spLocks noGrp="1"/>
          </p:cNvSpPr>
          <p:nvPr>
            <p:ph type="title"/>
          </p:nvPr>
        </p:nvSpPr>
        <p:spPr/>
        <p:txBody>
          <a:bodyPr/>
          <a:lstStyle/>
          <a:p>
            <a:r>
              <a:rPr lang="pt-BR" dirty="0"/>
              <a:t>Player </a:t>
            </a:r>
            <a:r>
              <a:rPr lang="pt-BR" dirty="0" smtClean="0"/>
              <a:t>state</a:t>
            </a:r>
            <a:endParaRPr lang="pt-BR" dirty="0"/>
          </a:p>
        </p:txBody>
      </p:sp>
      <p:sp>
        <p:nvSpPr>
          <p:cNvPr id="4" name="Espaço Reservado para Texto 3">
            <a:extLst>
              <a:ext uri="{FF2B5EF4-FFF2-40B4-BE49-F238E27FC236}">
                <a16:creationId xmlns="" xmlns:a16="http://schemas.microsoft.com/office/drawing/2014/main" id="{5C0AA364-9CF9-4C5A-9A51-3A92326B019A}"/>
              </a:ext>
            </a:extLst>
          </p:cNvPr>
          <p:cNvSpPr>
            <a:spLocks noGrp="1"/>
          </p:cNvSpPr>
          <p:nvPr>
            <p:ph type="body" sz="quarter" idx="10"/>
          </p:nvPr>
        </p:nvSpPr>
        <p:spPr/>
        <p:txBody>
          <a:bodyPr>
            <a:normAutofit/>
          </a:bodyPr>
          <a:lstStyle/>
          <a:p>
            <a:r>
              <a:rPr lang="en-US" sz="2800" dirty="0"/>
              <a:t>The </a:t>
            </a:r>
            <a:r>
              <a:rPr lang="en-US" sz="2800" b="1" dirty="0"/>
              <a:t>Player State</a:t>
            </a:r>
            <a:r>
              <a:rPr lang="en-US" sz="2800" dirty="0"/>
              <a:t> class is used to keep track of the information of a specific player that needs to be shared with the others clients in a multiplayer game.</a:t>
            </a:r>
          </a:p>
          <a:p>
            <a:r>
              <a:rPr lang="en-US" sz="2800" dirty="0" smtClean="0"/>
              <a:t>The </a:t>
            </a:r>
            <a:r>
              <a:rPr lang="en-US" sz="2800" dirty="0"/>
              <a:t>Player Controller exists only on the clients, while the Player State is replicated to all clients from the server.</a:t>
            </a:r>
          </a:p>
          <a:p>
            <a:r>
              <a:rPr lang="en-US" sz="2800" dirty="0" smtClean="0"/>
              <a:t>To </a:t>
            </a:r>
            <a:r>
              <a:rPr lang="pt-BR" sz="2800" dirty="0"/>
              <a:t>use a</a:t>
            </a:r>
            <a:r>
              <a:rPr lang="en-US" sz="2800" dirty="0"/>
              <a:t> new Blueprint based on the Player State class, you must set it in the </a:t>
            </a:r>
            <a:r>
              <a:rPr lang="en-US" sz="2800" b="1" dirty="0" smtClean="0"/>
              <a:t>Player </a:t>
            </a:r>
            <a:r>
              <a:rPr lang="en-US" sz="2800" b="1" dirty="0"/>
              <a:t>State </a:t>
            </a:r>
            <a:r>
              <a:rPr lang="en-US" sz="2800" b="1" dirty="0" smtClean="0"/>
              <a:t>Class </a:t>
            </a:r>
            <a:r>
              <a:rPr lang="en-US" sz="2800" dirty="0"/>
              <a:t>parameter of the Game Mode</a:t>
            </a:r>
            <a:r>
              <a:rPr lang="en-US" sz="2800" dirty="0" smtClean="0"/>
              <a:t>.</a:t>
            </a:r>
            <a:endParaRPr lang="en-US" sz="2800" dirty="0"/>
          </a:p>
          <a:p>
            <a:endParaRPr lang="pt-BR" sz="2800" dirty="0"/>
          </a:p>
        </p:txBody>
      </p:sp>
      <p:pic>
        <p:nvPicPr>
          <p:cNvPr id="6" name="Espaço Reservado para Conteúdo 5">
            <a:extLst>
              <a:ext uri="{FF2B5EF4-FFF2-40B4-BE49-F238E27FC236}">
                <a16:creationId xmlns="" xmlns:a16="http://schemas.microsoft.com/office/drawing/2014/main" id="{AB3AF32A-D6FB-49BD-BFD1-30A7A542BD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025" y="4675238"/>
            <a:ext cx="8511399" cy="4365523"/>
          </a:xfrm>
        </p:spPr>
      </p:pic>
    </p:spTree>
    <p:extLst>
      <p:ext uri="{BB962C8B-B14F-4D97-AF65-F5344CB8AC3E}">
        <p14:creationId xmlns:p14="http://schemas.microsoft.com/office/powerpoint/2010/main" val="282564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10800A-CB91-46E1-99A3-EF70E14B617F}"/>
              </a:ext>
            </a:extLst>
          </p:cNvPr>
          <p:cNvSpPr>
            <a:spLocks noGrp="1"/>
          </p:cNvSpPr>
          <p:nvPr>
            <p:ph type="title"/>
          </p:nvPr>
        </p:nvSpPr>
        <p:spPr/>
        <p:txBody>
          <a:bodyPr/>
          <a:lstStyle/>
          <a:p>
            <a:r>
              <a:rPr lang="pt-BR" dirty="0" smtClean="0"/>
              <a:t>Pawn</a:t>
            </a:r>
            <a:endParaRPr lang="pt-BR" dirty="0"/>
          </a:p>
        </p:txBody>
      </p:sp>
      <p:sp>
        <p:nvSpPr>
          <p:cNvPr id="4" name="Espaço Reservado para Texto 3">
            <a:extLst>
              <a:ext uri="{FF2B5EF4-FFF2-40B4-BE49-F238E27FC236}">
                <a16:creationId xmlns="" xmlns:a16="http://schemas.microsoft.com/office/drawing/2014/main" id="{5C0AA364-9CF9-4C5A-9A51-3A92326B019A}"/>
              </a:ext>
            </a:extLst>
          </p:cNvPr>
          <p:cNvSpPr>
            <a:spLocks noGrp="1"/>
          </p:cNvSpPr>
          <p:nvPr>
            <p:ph type="body" sz="quarter" idx="10"/>
          </p:nvPr>
        </p:nvSpPr>
        <p:spPr/>
        <p:txBody>
          <a:bodyPr>
            <a:normAutofit/>
          </a:bodyPr>
          <a:lstStyle/>
          <a:p>
            <a:r>
              <a:rPr lang="en-US" sz="2800" b="1" dirty="0"/>
              <a:t>Pawns</a:t>
            </a:r>
            <a:r>
              <a:rPr lang="en-US" sz="2800" dirty="0"/>
              <a:t> are </a:t>
            </a:r>
            <a:r>
              <a:rPr lang="en-US" sz="2800" b="1" dirty="0"/>
              <a:t>Actors</a:t>
            </a:r>
            <a:r>
              <a:rPr lang="en-US" sz="2800" dirty="0"/>
              <a:t> that can be controlled (possessed) by </a:t>
            </a:r>
            <a:r>
              <a:rPr lang="en-US" sz="2800" b="1" dirty="0"/>
              <a:t>Controllers</a:t>
            </a:r>
            <a:r>
              <a:rPr lang="en-US" sz="2800" dirty="0"/>
              <a:t> (Player or AI).</a:t>
            </a:r>
          </a:p>
          <a:p>
            <a:r>
              <a:rPr lang="en-US" sz="2800" dirty="0" smtClean="0"/>
              <a:t>The </a:t>
            </a:r>
            <a:r>
              <a:rPr lang="en-US" sz="2800" dirty="0"/>
              <a:t>Pawn class </a:t>
            </a:r>
            <a:r>
              <a:rPr lang="en-US" sz="2800" dirty="0" smtClean="0"/>
              <a:t>represents </a:t>
            </a:r>
            <a:r>
              <a:rPr lang="en-US" sz="2800" dirty="0"/>
              <a:t>the physical body, and the Controller class </a:t>
            </a:r>
            <a:r>
              <a:rPr lang="en-US" sz="2800" dirty="0" smtClean="0"/>
              <a:t>represents </a:t>
            </a:r>
            <a:r>
              <a:rPr lang="en-US" sz="2800" dirty="0"/>
              <a:t>the brain.</a:t>
            </a:r>
          </a:p>
          <a:p>
            <a:r>
              <a:rPr lang="en-US" sz="2800" dirty="0" smtClean="0"/>
              <a:t>The </a:t>
            </a:r>
            <a:r>
              <a:rPr lang="en-US" sz="2800" dirty="0"/>
              <a:t>image on the right shows some of the parameters that are inherited from the Pawn class. The Pawn class can use the rotation values of the Controller that is possessing it.</a:t>
            </a:r>
          </a:p>
          <a:p>
            <a:r>
              <a:rPr lang="en-US" sz="2800" dirty="0" smtClean="0"/>
              <a:t>Other </a:t>
            </a:r>
            <a:r>
              <a:rPr lang="en-US" sz="2800" dirty="0"/>
              <a:t>attributes indicate how the Pawn is possessed by a Controller</a:t>
            </a:r>
            <a:r>
              <a:rPr lang="en-US" sz="2800" dirty="0" smtClean="0"/>
              <a:t>.</a:t>
            </a:r>
            <a:endParaRPr lang="pt-BR" sz="2800" dirty="0"/>
          </a:p>
        </p:txBody>
      </p:sp>
      <p:pic>
        <p:nvPicPr>
          <p:cNvPr id="7" name="Espaço Reservado para Conteúdo 6">
            <a:extLst>
              <a:ext uri="{FF2B5EF4-FFF2-40B4-BE49-F238E27FC236}">
                <a16:creationId xmlns="" xmlns:a16="http://schemas.microsoft.com/office/drawing/2014/main" id="{9A93DFAF-1E74-4B34-ACCF-AA850CBE00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7830" y="3994701"/>
            <a:ext cx="10557563" cy="5726597"/>
          </a:xfrm>
        </p:spPr>
      </p:pic>
    </p:spTree>
    <p:extLst>
      <p:ext uri="{BB962C8B-B14F-4D97-AF65-F5344CB8AC3E}">
        <p14:creationId xmlns:p14="http://schemas.microsoft.com/office/powerpoint/2010/main" val="1532312315"/>
      </p:ext>
    </p:extLst>
  </p:cSld>
  <p:clrMapOvr>
    <a:masterClrMapping/>
  </p:clrMapOvr>
</p:sld>
</file>

<file path=ppt/theme/theme1.xml><?xml version="1.0" encoding="utf-8"?>
<a:theme xmlns:a="http://schemas.openxmlformats.org/drawingml/2006/main" name="EpicThem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16838</TotalTime>
  <Words>1404</Words>
  <Application>Microsoft Office PowerPoint</Application>
  <PresentationFormat>Custom</PresentationFormat>
  <Paragraphs>87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EpicTheme</vt:lpstr>
      <vt:lpstr>PowerPoint Presentation</vt:lpstr>
      <vt:lpstr>Lecture Goals and Outcomes </vt:lpstr>
      <vt:lpstr>Common Classes</vt:lpstr>
      <vt:lpstr>Game Mode</vt:lpstr>
      <vt:lpstr>Assigning a Game Mode</vt:lpstr>
      <vt:lpstr>Game state</vt:lpstr>
      <vt:lpstr>Player Controller</vt:lpstr>
      <vt:lpstr>Player state</vt:lpstr>
      <vt:lpstr>Pawn</vt:lpstr>
      <vt:lpstr>Pawn: Character</vt:lpstr>
      <vt:lpstr>Character movement</vt:lpstr>
      <vt:lpstr>Pawn: Vehicle</vt:lpstr>
      <vt:lpstr>hUd</vt:lpstr>
      <vt:lpstr>Game instance</vt:lpstr>
      <vt:lpstr>Game session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Marcos Romero</dc:creator>
  <cp:lastModifiedBy>KBH</cp:lastModifiedBy>
  <cp:revision>215</cp:revision>
  <dcterms:modified xsi:type="dcterms:W3CDTF">2018-11-29T16:56:26Z</dcterms:modified>
</cp:coreProperties>
</file>