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Shape 45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Shape 52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Shape 80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Shape 81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0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1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2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3225000" y="1448425"/>
            <a:ext cx="5919000" cy="36951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3397800" y="1448425"/>
            <a:ext cx="5746200" cy="36951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3836700" y="1448474"/>
            <a:ext cx="5307300" cy="369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339575" y="1621475"/>
            <a:ext cx="4756200" cy="12612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339575" y="2935050"/>
            <a:ext cx="4756200" cy="567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1128750" y="1995025"/>
            <a:ext cx="68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Shape 38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4792198" y="852484"/>
            <a:ext cx="3420728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ctrTitle"/>
          </p:nvPr>
        </p:nvSpPr>
        <p:spPr>
          <a:xfrm>
            <a:off x="1675125" y="1621475"/>
            <a:ext cx="3420600" cy="1261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Data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675050" y="2935050"/>
            <a:ext cx="3420600" cy="56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ElectronicArmory.com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Core Data is not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1650" y="2432039"/>
            <a:ext cx="6458400" cy="203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 a relational database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a end-all, be-all (but close)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12" y="160487"/>
            <a:ext cx="4528974" cy="48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Data Terminology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Persistent Store</a:t>
            </a:r>
            <a:r>
              <a:rPr lang="en"/>
              <a:t> - the data storage object (SQLite, binary, XML)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Persistent Store Coordinator</a:t>
            </a:r>
            <a:r>
              <a:rPr lang="en"/>
              <a:t> - Handles loading and control of the persistent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12" y="160487"/>
            <a:ext cx="4528974" cy="48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Data Terminology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Managed Object Model</a:t>
            </a:r>
            <a:r>
              <a:rPr lang="en"/>
              <a:t> - Definition of our models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Managed Object</a:t>
            </a:r>
            <a:r>
              <a:rPr lang="en"/>
              <a:t> - An object in Core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Managed Object Context</a:t>
            </a:r>
            <a:r>
              <a:rPr lang="en"/>
              <a:t> - an intelligent scratch pad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Managed Object Model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651000"/>
            <a:ext cx="49911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512" y="160487"/>
            <a:ext cx="4528974" cy="48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Fetching Data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75" y="1063375"/>
            <a:ext cx="6851650" cy="3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NSEntityDescription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Description of your entity.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 it to insert or reference managed objects.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335250" y="932100"/>
            <a:ext cx="5508300" cy="16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Data</a:t>
            </a:r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335250" y="2727850"/>
            <a:ext cx="3914700" cy="161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28750" y="394200"/>
            <a:ext cx="6886500" cy="141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Database?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128750" y="2225462"/>
            <a:ext cx="6886500" cy="21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relational database allows related objects to be represented in a way that is fast to recall.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Student objects can be related to a number of courses, namely those which they are taking. A courses can be related to students, namely the ones who are taking that course.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terminology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One-to-one</a:t>
            </a:r>
            <a:r>
              <a:rPr lang="en"/>
              <a:t> - One object relates to exactly one other object. Ex: A person has one spouse, and vice versa.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One-to-many</a:t>
            </a:r>
            <a:r>
              <a:rPr lang="en"/>
              <a:t> or </a:t>
            </a:r>
            <a:r>
              <a:rPr b="1" lang="en"/>
              <a:t>many-to-one</a:t>
            </a:r>
            <a:r>
              <a:rPr lang="en"/>
              <a:t> - One object relates to many others or the other way around. Ex: A person has many possessions.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terminology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Many-to-many</a:t>
            </a:r>
            <a:r>
              <a:rPr lang="en"/>
              <a:t> - An object relates to many others and the other way around. Ex: A student takes many courses. Many courses have many students.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Terminology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28775" y="450125"/>
            <a:ext cx="48630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Tables or Entities</a:t>
            </a:r>
            <a:r>
              <a:rPr lang="en"/>
              <a:t> - Is an object that has several fields/attributes/columns. Ex: A student entity has a first name, last name and list of courses he/she is taking.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Column or attribute</a:t>
            </a:r>
            <a:r>
              <a:rPr lang="en"/>
              <a:t> - An object’s properties or fields. Ex: First name, last name, 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 amt="90000"/>
          </a:blip>
          <a:srcRect b="139" l="0" r="0" t="139"/>
          <a:stretch/>
        </p:blipFill>
        <p:spPr>
          <a:xfrm>
            <a:off x="5085823" y="633275"/>
            <a:ext cx="3708300" cy="3727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339575" y="851900"/>
            <a:ext cx="4756200" cy="342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Database Schema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Core Data?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Several technologies that enable the storage of large amounts of data, efficiently, as well as the efficient and filtered recall of that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 Data Features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07425" y="985125"/>
            <a:ext cx="8327100" cy="324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Change tracking and undo support.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Relationship maintenance.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Futures (faulting).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Automatic validation of property values.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Schema migration.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Optional integration with the application’s controller layer to support user interface synchronization.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Full, automatic, support for key-value coding and key-value observing.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Grouping, filtering, and organizing data in memory and in the user interface.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Sophisticated query compilation.(</a:t>
            </a:r>
            <a:r>
              <a:rPr lang="en" sz="1800">
                <a:solidFill>
                  <a:schemeClr val="dk2"/>
                </a:solidFill>
              </a:rPr>
              <a:t>NSPredicate)</a:t>
            </a:r>
          </a:p>
          <a:p>
            <a:pPr indent="-342900" lvl="0" marL="457200" rtl="0">
              <a:lnSpc>
                <a:spcPct val="115000"/>
              </a:lnSpc>
              <a:spcBef>
                <a:spcPts val="1300"/>
              </a:spcBef>
              <a:spcAft>
                <a:spcPts val="1800"/>
              </a:spcAft>
              <a:buSzPct val="100000"/>
            </a:pPr>
            <a:r>
              <a:rPr lang="en" sz="1800">
                <a:solidFill>
                  <a:schemeClr val="dk1"/>
                </a:solidFill>
              </a:rPr>
              <a:t>Merge policies.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Core Data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Code is 50-70% smaller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in, optimized and tested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Mature (announced at WWDC 2005)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apps requires data with complex relationships or serializing is too expensive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