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Asap SemiBold"/>
      <p:regular r:id="rId25"/>
      <p:bold r:id="rId26"/>
      <p:italic r:id="rId27"/>
      <p:boldItalic r:id="rId28"/>
    </p:embeddedFont>
    <p:embeddedFont>
      <p:font typeface="Helvetica Neue"/>
      <p:regular r:id="rId29"/>
      <p:bold r:id="rId30"/>
      <p:italic r:id="rId31"/>
      <p:boldItalic r:id="rId32"/>
    </p:embeddedFont>
    <p:embeddedFont>
      <p:font typeface="Arial Black"/>
      <p:regular r:id="rId33"/>
    </p:embeddedFont>
    <p:embeddedFont>
      <p:font typeface="Helvetica Neue Light"/>
      <p:regular r:id="rId34"/>
      <p:bold r:id="rId35"/>
      <p:italic r:id="rId36"/>
      <p:boldItalic r:id="rId37"/>
    </p:embeddedFont>
    <p:embeddedFont>
      <p:font typeface="Asap"/>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sap-italic.fntdata"/><Relationship Id="rId20" Type="http://schemas.openxmlformats.org/officeDocument/2006/relationships/slide" Target="slides/slide14.xml"/><Relationship Id="rId41" Type="http://schemas.openxmlformats.org/officeDocument/2006/relationships/font" Target="fonts/Asap-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sapSemiBold-bold.fntdata"/><Relationship Id="rId25" Type="http://schemas.openxmlformats.org/officeDocument/2006/relationships/font" Target="fonts/AsapSemiBold-regular.fntdata"/><Relationship Id="rId28" Type="http://schemas.openxmlformats.org/officeDocument/2006/relationships/font" Target="fonts/AsapSemiBold-boldItalic.fntdata"/><Relationship Id="rId27" Type="http://schemas.openxmlformats.org/officeDocument/2006/relationships/font" Target="fonts/AsapSemi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5.xml"/><Relationship Id="rId33" Type="http://schemas.openxmlformats.org/officeDocument/2006/relationships/font" Target="fonts/ArialBlack-regular.fntdata"/><Relationship Id="rId10" Type="http://schemas.openxmlformats.org/officeDocument/2006/relationships/slide" Target="slides/slide4.xml"/><Relationship Id="rId32" Type="http://schemas.openxmlformats.org/officeDocument/2006/relationships/font" Target="fonts/HelveticaNeue-boldItalic.fntdata"/><Relationship Id="rId13" Type="http://schemas.openxmlformats.org/officeDocument/2006/relationships/slide" Target="slides/slide7.xml"/><Relationship Id="rId35" Type="http://schemas.openxmlformats.org/officeDocument/2006/relationships/font" Target="fonts/HelveticaNeueLight-bold.fntdata"/><Relationship Id="rId12" Type="http://schemas.openxmlformats.org/officeDocument/2006/relationships/slide" Target="slides/slide6.xml"/><Relationship Id="rId34" Type="http://schemas.openxmlformats.org/officeDocument/2006/relationships/font" Target="fonts/HelveticaNeueLight-regular.fntdata"/><Relationship Id="rId15" Type="http://schemas.openxmlformats.org/officeDocument/2006/relationships/slide" Target="slides/slide9.xml"/><Relationship Id="rId37" Type="http://schemas.openxmlformats.org/officeDocument/2006/relationships/font" Target="fonts/HelveticaNeueLight-boldItalic.fntdata"/><Relationship Id="rId14" Type="http://schemas.openxmlformats.org/officeDocument/2006/relationships/slide" Target="slides/slide8.xml"/><Relationship Id="rId36" Type="http://schemas.openxmlformats.org/officeDocument/2006/relationships/font" Target="fonts/HelveticaNeueLight-italic.fntdata"/><Relationship Id="rId17" Type="http://schemas.openxmlformats.org/officeDocument/2006/relationships/slide" Target="slides/slide11.xml"/><Relationship Id="rId39" Type="http://schemas.openxmlformats.org/officeDocument/2006/relationships/font" Target="fonts/Asap-bold.fntdata"/><Relationship Id="rId16" Type="http://schemas.openxmlformats.org/officeDocument/2006/relationships/slide" Target="slides/slide10.xml"/><Relationship Id="rId38" Type="http://schemas.openxmlformats.org/officeDocument/2006/relationships/font" Target="fonts/Asap-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828ea6f79_2_4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5828ea6f79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8b137a35a_1_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58b137a35a_1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b13085abc_0_2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5b13085abc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828ea6f79_2_6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5828ea6f79_2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b13085abc_0_2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5b13085abc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8b137a35a_1_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58b137a35a_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b13085abc_0_4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5b13085abc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8b137a35a_1_2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58b137a35a_1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b13085abc_0_4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5b13085abc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b13085abc_0_5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5b13085abc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828ea6f79_2_5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25828ea6f79_2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b13085abc_0_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5b13085abc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828ea6f79_2_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5828ea6f79_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828ea6f79_2_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5828ea6f79_2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b13085abc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5b13085ab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828ea6f79_2_9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5828ea6f79_2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fe06a532d_1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5fe06a532d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8b137a35a_1_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58b137a35a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showMasterSp="0">
  <p:cSld name="1_Custom Layout">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4"/>
          <p:cNvSpPr/>
          <p:nvPr/>
        </p:nvSpPr>
        <p:spPr>
          <a:xfrm>
            <a:off x="7641484" y="4921396"/>
            <a:ext cx="1328689" cy="153888"/>
          </a:xfrm>
          <a:prstGeom prst="rect">
            <a:avLst/>
          </a:prstGeom>
          <a:noFill/>
          <a:ln>
            <a:noFill/>
          </a:ln>
        </p:spPr>
        <p:txBody>
          <a:bodyPr anchorCtr="0" anchor="t" bIns="28575" lIns="57150" spcFirstLastPara="1" rIns="57150" wrap="square" tIns="28575">
            <a:noAutofit/>
          </a:bodyPr>
          <a:lstStyle/>
          <a:p>
            <a:pPr indent="0" lvl="0" marL="0" marR="0" rtl="0" algn="r">
              <a:lnSpc>
                <a:spcPct val="100000"/>
              </a:lnSpc>
              <a:spcBef>
                <a:spcPts val="0"/>
              </a:spcBef>
              <a:spcAft>
                <a:spcPts val="0"/>
              </a:spcAft>
              <a:buClr>
                <a:schemeClr val="dk1"/>
              </a:buClr>
              <a:buSzPts val="600"/>
              <a:buFont typeface="Arial Black"/>
              <a:buNone/>
            </a:pPr>
            <a:r>
              <a:rPr b="0" i="0" lang="es-419" sz="600" u="none" cap="none" strike="noStrike">
                <a:solidFill>
                  <a:schemeClr val="dk1"/>
                </a:solidFill>
                <a:latin typeface="Arial Black"/>
                <a:ea typeface="Arial Black"/>
                <a:cs typeface="Arial Black"/>
                <a:sym typeface="Arial Black"/>
              </a:rPr>
              <a:t>#BHUSA   @BlackHatEvents</a:t>
            </a:r>
            <a:endParaRPr sz="900"/>
          </a:p>
        </p:txBody>
      </p:sp>
      <p:pic>
        <p:nvPicPr>
          <p:cNvPr id="58" name="Google Shape;58;p14"/>
          <p:cNvPicPr preferRelativeResize="0"/>
          <p:nvPr/>
        </p:nvPicPr>
        <p:blipFill rotWithShape="1">
          <a:blip r:embed="rId3">
            <a:alphaModFix/>
          </a:blip>
          <a:srcRect b="0" l="0" r="0" t="0"/>
          <a:stretch/>
        </p:blipFill>
        <p:spPr>
          <a:xfrm>
            <a:off x="418414" y="480069"/>
            <a:ext cx="2501811" cy="108032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59" name="Shape 59"/>
        <p:cNvGrpSpPr/>
        <p:nvPr/>
      </p:nvGrpSpPr>
      <p:grpSpPr>
        <a:xfrm>
          <a:off x="0" y="0"/>
          <a:ext cx="0" cy="0"/>
          <a:chOff x="0" y="0"/>
          <a:chExt cx="0" cy="0"/>
        </a:xfrm>
      </p:grpSpPr>
      <p:sp>
        <p:nvSpPr>
          <p:cNvPr id="60" name="Google Shape;60;p15"/>
          <p:cNvSpPr txBox="1"/>
          <p:nvPr>
            <p:ph type="title"/>
          </p:nvPr>
        </p:nvSpPr>
        <p:spPr>
          <a:xfrm>
            <a:off x="666750" y="862013"/>
            <a:ext cx="7810500" cy="1743075"/>
          </a:xfrm>
          <a:prstGeom prst="rect">
            <a:avLst/>
          </a:prstGeom>
          <a:noFill/>
          <a:ln>
            <a:noFill/>
          </a:ln>
        </p:spPr>
        <p:txBody>
          <a:bodyPr anchorCtr="0" anchor="b" bIns="28575" lIns="57150" spcFirstLastPara="1" rIns="57150" wrap="square" tIns="28575">
            <a:normAutofit/>
          </a:bodyPr>
          <a:lstStyle>
            <a:lvl1pPr lvl="0" marR="0" rtl="0" algn="l">
              <a:lnSpc>
                <a:spcPct val="85000"/>
              </a:lnSpc>
              <a:spcBef>
                <a:spcPts val="0"/>
              </a:spcBef>
              <a:spcAft>
                <a:spcPts val="0"/>
              </a:spcAft>
              <a:buClr>
                <a:srgbClr val="1A72F7"/>
              </a:buClr>
              <a:buSzPts val="2900"/>
              <a:buFont typeface="Arial Black"/>
              <a:buNone/>
              <a:defRPr b="0" i="0" sz="2900" u="none" cap="none" strike="noStrike">
                <a:solidFill>
                  <a:srgbClr val="1A72F7"/>
                </a:solidFill>
                <a:latin typeface="Arial Black"/>
                <a:ea typeface="Arial Black"/>
                <a:cs typeface="Arial Black"/>
                <a:sym typeface="Arial Black"/>
              </a:defRPr>
            </a:lvl1pPr>
            <a:lvl2pPr lvl="1"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2pPr>
            <a:lvl3pPr lvl="2"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3pPr>
            <a:lvl4pPr lvl="3"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4pPr>
            <a:lvl5pPr lvl="4"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5pPr>
            <a:lvl6pPr lvl="5"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6pPr>
            <a:lvl7pPr lvl="6"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7pPr>
            <a:lvl8pPr lvl="7"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8pPr>
            <a:lvl9pPr lvl="8"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9pPr>
          </a:lstStyle>
          <a:p/>
        </p:txBody>
      </p:sp>
      <p:sp>
        <p:nvSpPr>
          <p:cNvPr id="61" name="Google Shape;61;p15"/>
          <p:cNvSpPr txBox="1"/>
          <p:nvPr>
            <p:ph idx="1" type="body"/>
          </p:nvPr>
        </p:nvSpPr>
        <p:spPr>
          <a:xfrm>
            <a:off x="666750" y="2652712"/>
            <a:ext cx="7810500" cy="1984869"/>
          </a:xfrm>
          <a:prstGeom prst="rect">
            <a:avLst/>
          </a:prstGeom>
          <a:noFill/>
          <a:ln>
            <a:noFill/>
          </a:ln>
        </p:spPr>
        <p:txBody>
          <a:bodyPr anchorCtr="0" anchor="t" bIns="28575" lIns="57150" spcFirstLastPara="1" rIns="57150" wrap="square" tIns="28575">
            <a:noAutofit/>
          </a:bodyPr>
          <a:lstStyle>
            <a:lvl1pPr indent="-228600" lvl="0" marL="457200" marR="0" rtl="0" algn="l">
              <a:lnSpc>
                <a:spcPct val="100000"/>
              </a:lnSpc>
              <a:spcBef>
                <a:spcPts val="400"/>
              </a:spcBef>
              <a:spcAft>
                <a:spcPts val="0"/>
              </a:spcAft>
              <a:buClr>
                <a:schemeClr val="lt2"/>
              </a:buClr>
              <a:buSzPts val="1500"/>
              <a:buFont typeface="Arial"/>
              <a:buNone/>
              <a:defRPr b="0" i="0" sz="1500" u="none" cap="none" strike="noStrike">
                <a:solidFill>
                  <a:schemeClr val="lt2"/>
                </a:solidFill>
                <a:latin typeface="Arial"/>
                <a:ea typeface="Arial"/>
                <a:cs typeface="Arial"/>
                <a:sym typeface="Arial"/>
              </a:defRPr>
            </a:lvl1pPr>
            <a:lvl2pPr indent="-228600" lvl="1" marL="914400" marR="0" rtl="0" algn="l">
              <a:lnSpc>
                <a:spcPct val="100000"/>
              </a:lnSpc>
              <a:spcBef>
                <a:spcPts val="400"/>
              </a:spcBef>
              <a:spcAft>
                <a:spcPts val="0"/>
              </a:spcAft>
              <a:buClr>
                <a:schemeClr val="lt2"/>
              </a:buClr>
              <a:buSzPts val="1300"/>
              <a:buFont typeface="Arial"/>
              <a:buNone/>
              <a:defRPr b="0" i="0" sz="1300" u="none" cap="none" strike="noStrike">
                <a:solidFill>
                  <a:schemeClr val="lt2"/>
                </a:solidFill>
                <a:latin typeface="Arial"/>
                <a:ea typeface="Arial"/>
                <a:cs typeface="Arial"/>
                <a:sym typeface="Arial"/>
              </a:defRPr>
            </a:lvl2pPr>
            <a:lvl3pPr indent="-228600" lvl="2" marL="1371600" marR="0" rtl="0" algn="l">
              <a:lnSpc>
                <a:spcPct val="100000"/>
              </a:lnSpc>
              <a:spcBef>
                <a:spcPts val="400"/>
              </a:spcBef>
              <a:spcAft>
                <a:spcPts val="0"/>
              </a:spcAft>
              <a:buClr>
                <a:schemeClr val="lt2"/>
              </a:buClr>
              <a:buSzPts val="1100"/>
              <a:buFont typeface="Arial"/>
              <a:buNone/>
              <a:defRPr b="0" i="0" sz="1100" u="none" cap="none" strike="noStrike">
                <a:solidFill>
                  <a:schemeClr val="lt2"/>
                </a:solidFill>
                <a:latin typeface="Arial"/>
                <a:ea typeface="Arial"/>
                <a:cs typeface="Arial"/>
                <a:sym typeface="Arial"/>
              </a:defRPr>
            </a:lvl3pPr>
            <a:lvl4pPr indent="-228600" lvl="3" marL="1828800" marR="0" rtl="0" algn="l">
              <a:lnSpc>
                <a:spcPct val="100000"/>
              </a:lnSpc>
              <a:spcBef>
                <a:spcPts val="400"/>
              </a:spcBef>
              <a:spcAft>
                <a:spcPts val="0"/>
              </a:spcAft>
              <a:buClr>
                <a:schemeClr val="lt2"/>
              </a:buClr>
              <a:buSzPts val="1100"/>
              <a:buFont typeface="Arial"/>
              <a:buNone/>
              <a:defRPr b="0" i="0" sz="1100" u="none" cap="none" strike="noStrike">
                <a:solidFill>
                  <a:schemeClr val="lt2"/>
                </a:solidFill>
                <a:latin typeface="Arial"/>
                <a:ea typeface="Arial"/>
                <a:cs typeface="Arial"/>
                <a:sym typeface="Arial"/>
              </a:defRPr>
            </a:lvl4pPr>
            <a:lvl5pPr indent="-228600" lvl="4" marL="2286000" marR="0" rtl="0" algn="l">
              <a:lnSpc>
                <a:spcPct val="100000"/>
              </a:lnSpc>
              <a:spcBef>
                <a:spcPts val="400"/>
              </a:spcBef>
              <a:spcAft>
                <a:spcPts val="0"/>
              </a:spcAft>
              <a:buClr>
                <a:schemeClr val="lt2"/>
              </a:buClr>
              <a:buSzPts val="900"/>
              <a:buFont typeface="Arial"/>
              <a:buNone/>
              <a:defRPr b="0" i="0" sz="900" u="none" cap="none" strike="noStrike">
                <a:solidFill>
                  <a:schemeClr val="lt2"/>
                </a:solidFill>
                <a:latin typeface="Arial"/>
                <a:ea typeface="Arial"/>
                <a:cs typeface="Arial"/>
                <a:sym typeface="Arial"/>
              </a:defRPr>
            </a:lvl5pPr>
            <a:lvl6pPr indent="-381000" lvl="5" marL="27432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6pPr>
            <a:lvl7pPr indent="-381000" lvl="6" marL="32004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7pPr>
            <a:lvl8pPr indent="-381000" lvl="7" marL="36576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8pPr>
            <a:lvl9pPr indent="-381000" lvl="8" marL="41148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9pPr>
          </a:lstStyle>
          <a:p/>
        </p:txBody>
      </p:sp>
      <p:sp>
        <p:nvSpPr>
          <p:cNvPr id="62" name="Google Shape;62;p15"/>
          <p:cNvSpPr txBox="1"/>
          <p:nvPr>
            <p:ph idx="12" type="sldNum"/>
          </p:nvPr>
        </p:nvSpPr>
        <p:spPr>
          <a:xfrm>
            <a:off x="4475443" y="4905376"/>
            <a:ext cx="188353" cy="202619"/>
          </a:xfrm>
          <a:prstGeom prst="rect">
            <a:avLst/>
          </a:prstGeom>
          <a:noFill/>
          <a:ln>
            <a:noFill/>
          </a:ln>
        </p:spPr>
        <p:txBody>
          <a:bodyPr anchorCtr="0" anchor="t" bIns="31750" lIns="31750" spcFirstLastPara="1" rIns="31750" wrap="square" tIns="31750">
            <a:spAutoFit/>
          </a:bodyPr>
          <a:lstStyle>
            <a:lvl1pPr indent="0" lvl="0"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re">
  <p:cSld name="Title - Centre">
    <p:spTree>
      <p:nvGrpSpPr>
        <p:cNvPr id="63" name="Shape 63"/>
        <p:cNvGrpSpPr/>
        <p:nvPr/>
      </p:nvGrpSpPr>
      <p:grpSpPr>
        <a:xfrm>
          <a:off x="0" y="0"/>
          <a:ext cx="0" cy="0"/>
          <a:chOff x="0" y="0"/>
          <a:chExt cx="0" cy="0"/>
        </a:xfrm>
      </p:grpSpPr>
      <p:sp>
        <p:nvSpPr>
          <p:cNvPr id="64" name="Google Shape;64;p16"/>
          <p:cNvSpPr txBox="1"/>
          <p:nvPr>
            <p:ph type="title"/>
          </p:nvPr>
        </p:nvSpPr>
        <p:spPr>
          <a:xfrm>
            <a:off x="666750" y="1700213"/>
            <a:ext cx="7810500" cy="1743075"/>
          </a:xfrm>
          <a:prstGeom prst="rect">
            <a:avLst/>
          </a:prstGeom>
          <a:noFill/>
          <a:ln>
            <a:noFill/>
          </a:ln>
        </p:spPr>
        <p:txBody>
          <a:bodyPr anchorCtr="0" anchor="t" bIns="28575" lIns="57150" spcFirstLastPara="1" rIns="57150" wrap="square" tIns="28575">
            <a:normAutofit/>
          </a:bodyPr>
          <a:lstStyle>
            <a:lvl1pPr lvl="0" marR="0" rtl="0" algn="l">
              <a:lnSpc>
                <a:spcPct val="85000"/>
              </a:lnSpc>
              <a:spcBef>
                <a:spcPts val="0"/>
              </a:spcBef>
              <a:spcAft>
                <a:spcPts val="0"/>
              </a:spcAft>
              <a:buClr>
                <a:srgbClr val="1A72F7"/>
              </a:buClr>
              <a:buSzPts val="2300"/>
              <a:buFont typeface="Arial Black"/>
              <a:buNone/>
              <a:defRPr b="0" i="0" sz="2300" u="none" cap="none" strike="noStrike">
                <a:solidFill>
                  <a:srgbClr val="1A72F7"/>
                </a:solidFill>
                <a:latin typeface="Arial Black"/>
                <a:ea typeface="Arial Black"/>
                <a:cs typeface="Arial Black"/>
                <a:sym typeface="Arial Black"/>
              </a:defRPr>
            </a:lvl1pPr>
            <a:lvl2pPr lvl="1"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2pPr>
            <a:lvl3pPr lvl="2"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3pPr>
            <a:lvl4pPr lvl="3"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4pPr>
            <a:lvl5pPr lvl="4"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5pPr>
            <a:lvl6pPr lvl="5"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6pPr>
            <a:lvl7pPr lvl="6"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7pPr>
            <a:lvl8pPr lvl="7"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8pPr>
            <a:lvl9pPr lvl="8"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9pPr>
          </a:lstStyle>
          <a:p/>
        </p:txBody>
      </p:sp>
      <p:sp>
        <p:nvSpPr>
          <p:cNvPr id="65" name="Google Shape;65;p16"/>
          <p:cNvSpPr txBox="1"/>
          <p:nvPr>
            <p:ph idx="12" type="sldNum"/>
          </p:nvPr>
        </p:nvSpPr>
        <p:spPr>
          <a:xfrm>
            <a:off x="4475443" y="4905376"/>
            <a:ext cx="188353" cy="202619"/>
          </a:xfrm>
          <a:prstGeom prst="rect">
            <a:avLst/>
          </a:prstGeom>
          <a:noFill/>
          <a:ln>
            <a:noFill/>
          </a:ln>
        </p:spPr>
        <p:txBody>
          <a:bodyPr anchorCtr="0" anchor="t" bIns="31750" lIns="31750" spcFirstLastPara="1" rIns="31750" wrap="square" tIns="31750">
            <a:spAutoFit/>
          </a:bodyPr>
          <a:lstStyle>
            <a:lvl1pPr indent="0" lvl="0"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66" name="Shape 66"/>
        <p:cNvGrpSpPr/>
        <p:nvPr/>
      </p:nvGrpSpPr>
      <p:grpSpPr>
        <a:xfrm>
          <a:off x="0" y="0"/>
          <a:ext cx="0" cy="0"/>
          <a:chOff x="0" y="0"/>
          <a:chExt cx="0" cy="0"/>
        </a:xfrm>
      </p:grpSpPr>
      <p:sp>
        <p:nvSpPr>
          <p:cNvPr id="67" name="Google Shape;67;p17"/>
          <p:cNvSpPr/>
          <p:nvPr>
            <p:ph idx="2" type="pic"/>
          </p:nvPr>
        </p:nvSpPr>
        <p:spPr>
          <a:xfrm>
            <a:off x="4572000" y="982266"/>
            <a:ext cx="4881563" cy="3613548"/>
          </a:xfrm>
          <a:prstGeom prst="rect">
            <a:avLst/>
          </a:prstGeom>
          <a:noFill/>
          <a:ln>
            <a:noFill/>
          </a:ln>
        </p:spPr>
      </p:sp>
      <p:sp>
        <p:nvSpPr>
          <p:cNvPr id="68" name="Google Shape;68;p17"/>
          <p:cNvSpPr txBox="1"/>
          <p:nvPr>
            <p:ph type="title"/>
          </p:nvPr>
        </p:nvSpPr>
        <p:spPr>
          <a:xfrm>
            <a:off x="619125" y="982265"/>
            <a:ext cx="3833813" cy="1456134"/>
          </a:xfrm>
          <a:prstGeom prst="rect">
            <a:avLst/>
          </a:prstGeom>
          <a:noFill/>
          <a:ln>
            <a:noFill/>
          </a:ln>
        </p:spPr>
        <p:txBody>
          <a:bodyPr anchorCtr="0" anchor="b" bIns="28575" lIns="57150" spcFirstLastPara="1" rIns="57150" wrap="square" tIns="28575">
            <a:normAutofit/>
          </a:bodyPr>
          <a:lstStyle>
            <a:lvl1pPr lvl="0" marR="0" rtl="0" algn="l">
              <a:lnSpc>
                <a:spcPct val="100000"/>
              </a:lnSpc>
              <a:spcBef>
                <a:spcPts val="0"/>
              </a:spcBef>
              <a:spcAft>
                <a:spcPts val="0"/>
              </a:spcAft>
              <a:buClr>
                <a:srgbClr val="1A72F7"/>
              </a:buClr>
              <a:buSzPts val="2300"/>
              <a:buFont typeface="Arial Black"/>
              <a:buNone/>
              <a:defRPr b="0" i="0" sz="2300" u="none" cap="none" strike="noStrike">
                <a:solidFill>
                  <a:srgbClr val="1A72F7"/>
                </a:solidFill>
                <a:latin typeface="Arial Black"/>
                <a:ea typeface="Arial Black"/>
                <a:cs typeface="Arial Black"/>
                <a:sym typeface="Arial Black"/>
              </a:defRPr>
            </a:lvl1pPr>
            <a:lvl2pPr lvl="1"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2pPr>
            <a:lvl3pPr lvl="2"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3pPr>
            <a:lvl4pPr lvl="3"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4pPr>
            <a:lvl5pPr lvl="4"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5pPr>
            <a:lvl6pPr lvl="5"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6pPr>
            <a:lvl7pPr lvl="6"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7pPr>
            <a:lvl8pPr lvl="7"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8pPr>
            <a:lvl9pPr lvl="8"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9pPr>
          </a:lstStyle>
          <a:p/>
        </p:txBody>
      </p:sp>
      <p:sp>
        <p:nvSpPr>
          <p:cNvPr id="69" name="Google Shape;69;p17"/>
          <p:cNvSpPr txBox="1"/>
          <p:nvPr>
            <p:ph idx="12" type="sldNum"/>
          </p:nvPr>
        </p:nvSpPr>
        <p:spPr>
          <a:xfrm>
            <a:off x="4475443" y="4905376"/>
            <a:ext cx="188353" cy="202619"/>
          </a:xfrm>
          <a:prstGeom prst="rect">
            <a:avLst/>
          </a:prstGeom>
          <a:noFill/>
          <a:ln>
            <a:noFill/>
          </a:ln>
        </p:spPr>
        <p:txBody>
          <a:bodyPr anchorCtr="0" anchor="t" bIns="31750" lIns="31750" spcFirstLastPara="1" rIns="31750" wrap="square" tIns="31750">
            <a:spAutoFit/>
          </a:bodyPr>
          <a:lstStyle>
            <a:lvl1pPr indent="0" lvl="0"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419"/>
              <a:t>‹#›</a:t>
            </a:fld>
            <a:endParaRPr/>
          </a:p>
        </p:txBody>
      </p:sp>
      <p:sp>
        <p:nvSpPr>
          <p:cNvPr id="70" name="Google Shape;70;p17"/>
          <p:cNvSpPr txBox="1"/>
          <p:nvPr>
            <p:ph idx="1" type="body"/>
          </p:nvPr>
        </p:nvSpPr>
        <p:spPr>
          <a:xfrm>
            <a:off x="619125" y="2438399"/>
            <a:ext cx="3833813" cy="2199182"/>
          </a:xfrm>
          <a:prstGeom prst="rect">
            <a:avLst/>
          </a:prstGeom>
          <a:noFill/>
          <a:ln>
            <a:noFill/>
          </a:ln>
        </p:spPr>
        <p:txBody>
          <a:bodyPr anchorCtr="0" anchor="t" bIns="28575" lIns="57150" spcFirstLastPara="1" rIns="57150" wrap="square" tIns="28575">
            <a:noAutofit/>
          </a:bodyPr>
          <a:lstStyle>
            <a:lvl1pPr indent="-228600" lvl="0" marL="457200" marR="0" rtl="0" algn="l">
              <a:lnSpc>
                <a:spcPct val="100000"/>
              </a:lnSpc>
              <a:spcBef>
                <a:spcPts val="400"/>
              </a:spcBef>
              <a:spcAft>
                <a:spcPts val="0"/>
              </a:spcAft>
              <a:buClr>
                <a:schemeClr val="lt2"/>
              </a:buClr>
              <a:buSzPts val="1500"/>
              <a:buFont typeface="Arial"/>
              <a:buNone/>
              <a:defRPr b="0" i="0" sz="1500" u="none" cap="none" strike="noStrike">
                <a:solidFill>
                  <a:schemeClr val="lt2"/>
                </a:solidFill>
                <a:latin typeface="Arial"/>
                <a:ea typeface="Arial"/>
                <a:cs typeface="Arial"/>
                <a:sym typeface="Arial"/>
              </a:defRPr>
            </a:lvl1pPr>
            <a:lvl2pPr indent="-228600" lvl="1" marL="914400" marR="0" rtl="0" algn="l">
              <a:lnSpc>
                <a:spcPct val="100000"/>
              </a:lnSpc>
              <a:spcBef>
                <a:spcPts val="400"/>
              </a:spcBef>
              <a:spcAft>
                <a:spcPts val="0"/>
              </a:spcAft>
              <a:buClr>
                <a:schemeClr val="lt2"/>
              </a:buClr>
              <a:buSzPts val="1300"/>
              <a:buFont typeface="Arial"/>
              <a:buNone/>
              <a:defRPr b="0" i="0" sz="1300" u="none" cap="none" strike="noStrike">
                <a:solidFill>
                  <a:schemeClr val="lt2"/>
                </a:solidFill>
                <a:latin typeface="Arial"/>
                <a:ea typeface="Arial"/>
                <a:cs typeface="Arial"/>
                <a:sym typeface="Arial"/>
              </a:defRPr>
            </a:lvl2pPr>
            <a:lvl3pPr indent="-228600" lvl="2" marL="1371600" marR="0" rtl="0" algn="l">
              <a:lnSpc>
                <a:spcPct val="100000"/>
              </a:lnSpc>
              <a:spcBef>
                <a:spcPts val="400"/>
              </a:spcBef>
              <a:spcAft>
                <a:spcPts val="0"/>
              </a:spcAft>
              <a:buClr>
                <a:schemeClr val="lt2"/>
              </a:buClr>
              <a:buSzPts val="1100"/>
              <a:buFont typeface="Arial"/>
              <a:buNone/>
              <a:defRPr b="0" i="0" sz="1100" u="none" cap="none" strike="noStrike">
                <a:solidFill>
                  <a:schemeClr val="lt2"/>
                </a:solidFill>
                <a:latin typeface="Arial"/>
                <a:ea typeface="Arial"/>
                <a:cs typeface="Arial"/>
                <a:sym typeface="Arial"/>
              </a:defRPr>
            </a:lvl3pPr>
            <a:lvl4pPr indent="-228600" lvl="3" marL="1828800" marR="0" rtl="0" algn="l">
              <a:lnSpc>
                <a:spcPct val="100000"/>
              </a:lnSpc>
              <a:spcBef>
                <a:spcPts val="400"/>
              </a:spcBef>
              <a:spcAft>
                <a:spcPts val="0"/>
              </a:spcAft>
              <a:buClr>
                <a:schemeClr val="lt2"/>
              </a:buClr>
              <a:buSzPts val="1100"/>
              <a:buFont typeface="Arial"/>
              <a:buNone/>
              <a:defRPr b="0" i="0" sz="1100" u="none" cap="none" strike="noStrike">
                <a:solidFill>
                  <a:schemeClr val="lt2"/>
                </a:solidFill>
                <a:latin typeface="Arial"/>
                <a:ea typeface="Arial"/>
                <a:cs typeface="Arial"/>
                <a:sym typeface="Arial"/>
              </a:defRPr>
            </a:lvl4pPr>
            <a:lvl5pPr indent="-228600" lvl="4" marL="2286000" marR="0" rtl="0" algn="l">
              <a:lnSpc>
                <a:spcPct val="100000"/>
              </a:lnSpc>
              <a:spcBef>
                <a:spcPts val="400"/>
              </a:spcBef>
              <a:spcAft>
                <a:spcPts val="0"/>
              </a:spcAft>
              <a:buClr>
                <a:schemeClr val="lt2"/>
              </a:buClr>
              <a:buSzPts val="900"/>
              <a:buFont typeface="Arial"/>
              <a:buNone/>
              <a:defRPr b="0" i="0" sz="900" u="none" cap="none" strike="noStrike">
                <a:solidFill>
                  <a:schemeClr val="lt2"/>
                </a:solidFill>
                <a:latin typeface="Arial"/>
                <a:ea typeface="Arial"/>
                <a:cs typeface="Arial"/>
                <a:sym typeface="Arial"/>
              </a:defRPr>
            </a:lvl5pPr>
            <a:lvl6pPr indent="-381000" lvl="5" marL="27432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6pPr>
            <a:lvl7pPr indent="-381000" lvl="6" marL="32004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7pPr>
            <a:lvl8pPr indent="-381000" lvl="7" marL="36576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8pPr>
            <a:lvl9pPr indent="-381000" lvl="8" marL="41148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71" name="Shape 71"/>
        <p:cNvGrpSpPr/>
        <p:nvPr/>
      </p:nvGrpSpPr>
      <p:grpSpPr>
        <a:xfrm>
          <a:off x="0" y="0"/>
          <a:ext cx="0" cy="0"/>
          <a:chOff x="0" y="0"/>
          <a:chExt cx="0" cy="0"/>
        </a:xfrm>
      </p:grpSpPr>
      <p:sp>
        <p:nvSpPr>
          <p:cNvPr id="72" name="Google Shape;72;p18"/>
          <p:cNvSpPr txBox="1"/>
          <p:nvPr>
            <p:ph idx="12" type="sldNum"/>
          </p:nvPr>
        </p:nvSpPr>
        <p:spPr>
          <a:xfrm>
            <a:off x="4475443" y="4905376"/>
            <a:ext cx="188353" cy="202619"/>
          </a:xfrm>
          <a:prstGeom prst="rect">
            <a:avLst/>
          </a:prstGeom>
          <a:noFill/>
          <a:ln>
            <a:noFill/>
          </a:ln>
        </p:spPr>
        <p:txBody>
          <a:bodyPr anchorCtr="0" anchor="t" bIns="31750" lIns="31750" spcFirstLastPara="1" rIns="31750" wrap="square" tIns="31750">
            <a:spAutoFit/>
          </a:bodyPr>
          <a:lstStyle>
            <a:lvl1pPr indent="0" lvl="0"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73" name="Shape 73"/>
        <p:cNvGrpSpPr/>
        <p:nvPr/>
      </p:nvGrpSpPr>
      <p:grpSpPr>
        <a:xfrm>
          <a:off x="0" y="0"/>
          <a:ext cx="0" cy="0"/>
          <a:chOff x="0" y="0"/>
          <a:chExt cx="0" cy="0"/>
        </a:xfrm>
      </p:grpSpPr>
      <p:sp>
        <p:nvSpPr>
          <p:cNvPr id="74" name="Google Shape;74;p19"/>
          <p:cNvSpPr txBox="1"/>
          <p:nvPr>
            <p:ph idx="12" type="sldNum"/>
          </p:nvPr>
        </p:nvSpPr>
        <p:spPr>
          <a:xfrm>
            <a:off x="4475443" y="4905376"/>
            <a:ext cx="188353" cy="202619"/>
          </a:xfrm>
          <a:prstGeom prst="rect">
            <a:avLst/>
          </a:prstGeom>
          <a:noFill/>
          <a:ln>
            <a:noFill/>
          </a:ln>
        </p:spPr>
        <p:txBody>
          <a:bodyPr anchorCtr="0" anchor="t" bIns="31750" lIns="31750" spcFirstLastPara="1" rIns="31750" wrap="square" tIns="31750">
            <a:spAutoFit/>
          </a:bodyPr>
          <a:lstStyle>
            <a:lvl1pPr indent="0" lvl="0"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419"/>
              <a:t>‹#›</a:t>
            </a:fld>
            <a:endParaRPr/>
          </a:p>
        </p:txBody>
      </p:sp>
      <p:sp>
        <p:nvSpPr>
          <p:cNvPr id="75" name="Google Shape;75;p19"/>
          <p:cNvSpPr txBox="1"/>
          <p:nvPr>
            <p:ph idx="1" type="body"/>
          </p:nvPr>
        </p:nvSpPr>
        <p:spPr>
          <a:xfrm>
            <a:off x="666750" y="1143000"/>
            <a:ext cx="7810500" cy="3494582"/>
          </a:xfrm>
          <a:prstGeom prst="rect">
            <a:avLst/>
          </a:prstGeom>
          <a:noFill/>
          <a:ln>
            <a:noFill/>
          </a:ln>
        </p:spPr>
        <p:txBody>
          <a:bodyPr anchorCtr="0" anchor="t" bIns="28575" lIns="57150" spcFirstLastPara="1" rIns="57150" wrap="square" tIns="28575">
            <a:noAutofit/>
          </a:bodyPr>
          <a:lstStyle>
            <a:lvl1pPr indent="-323850" lvl="0" marL="457200" marR="0" rtl="0" algn="l">
              <a:lnSpc>
                <a:spcPct val="100000"/>
              </a:lnSpc>
              <a:spcBef>
                <a:spcPts val="400"/>
              </a:spcBef>
              <a:spcAft>
                <a:spcPts val="0"/>
              </a:spcAft>
              <a:buClr>
                <a:schemeClr val="lt2"/>
              </a:buClr>
              <a:buSzPts val="1500"/>
              <a:buFont typeface="Arial"/>
              <a:buChar char="•"/>
              <a:defRPr b="0" i="0" sz="1500" u="none" cap="none" strike="noStrike">
                <a:solidFill>
                  <a:schemeClr val="lt2"/>
                </a:solidFill>
                <a:latin typeface="Arial"/>
                <a:ea typeface="Arial"/>
                <a:cs typeface="Arial"/>
                <a:sym typeface="Arial"/>
              </a:defRPr>
            </a:lvl1pPr>
            <a:lvl2pPr indent="-311150" lvl="1" marL="914400" marR="0" rtl="0" algn="l">
              <a:lnSpc>
                <a:spcPct val="100000"/>
              </a:lnSpc>
              <a:spcBef>
                <a:spcPts val="400"/>
              </a:spcBef>
              <a:spcAft>
                <a:spcPts val="0"/>
              </a:spcAft>
              <a:buClr>
                <a:schemeClr val="lt2"/>
              </a:buClr>
              <a:buSzPts val="1300"/>
              <a:buFont typeface="Arial"/>
              <a:buChar char="•"/>
              <a:defRPr b="0" i="0" sz="1300" u="none" cap="none" strike="noStrike">
                <a:solidFill>
                  <a:schemeClr val="lt2"/>
                </a:solidFill>
                <a:latin typeface="Arial"/>
                <a:ea typeface="Arial"/>
                <a:cs typeface="Arial"/>
                <a:sym typeface="Arial"/>
              </a:defRPr>
            </a:lvl2pPr>
            <a:lvl3pPr indent="-298450" lvl="2" marL="1371600" marR="0" rtl="0" algn="l">
              <a:lnSpc>
                <a:spcPct val="100000"/>
              </a:lnSpc>
              <a:spcBef>
                <a:spcPts val="4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3pPr>
            <a:lvl4pPr indent="-298450" lvl="3" marL="1828800" marR="0" rtl="0" algn="l">
              <a:lnSpc>
                <a:spcPct val="100000"/>
              </a:lnSpc>
              <a:spcBef>
                <a:spcPts val="400"/>
              </a:spcBef>
              <a:spcAft>
                <a:spcPts val="0"/>
              </a:spcAft>
              <a:buClr>
                <a:schemeClr val="lt2"/>
              </a:buClr>
              <a:buSzPts val="1100"/>
              <a:buFont typeface="Arial"/>
              <a:buChar char="•"/>
              <a:defRPr b="0" i="0" sz="1100" u="none" cap="none" strike="noStrike">
                <a:solidFill>
                  <a:schemeClr val="lt2"/>
                </a:solidFill>
                <a:latin typeface="Arial"/>
                <a:ea typeface="Arial"/>
                <a:cs typeface="Arial"/>
                <a:sym typeface="Arial"/>
              </a:defRPr>
            </a:lvl4pPr>
            <a:lvl5pPr indent="-285750" lvl="4" marL="2286000" marR="0" rtl="0" algn="l">
              <a:lnSpc>
                <a:spcPct val="100000"/>
              </a:lnSpc>
              <a:spcBef>
                <a:spcPts val="400"/>
              </a:spcBef>
              <a:spcAft>
                <a:spcPts val="0"/>
              </a:spcAft>
              <a:buClr>
                <a:schemeClr val="lt2"/>
              </a:buClr>
              <a:buSzPts val="900"/>
              <a:buFont typeface="Arial"/>
              <a:buChar char="•"/>
              <a:defRPr b="0" i="0" sz="900" u="none" cap="none" strike="noStrike">
                <a:solidFill>
                  <a:schemeClr val="lt2"/>
                </a:solidFill>
                <a:latin typeface="Arial"/>
                <a:ea typeface="Arial"/>
                <a:cs typeface="Arial"/>
                <a:sym typeface="Arial"/>
              </a:defRPr>
            </a:lvl5pPr>
            <a:lvl6pPr indent="-381000" lvl="5" marL="27432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6pPr>
            <a:lvl7pPr indent="-381000" lvl="6" marL="32004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7pPr>
            <a:lvl8pPr indent="-381000" lvl="7" marL="36576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8pPr>
            <a:lvl9pPr indent="-381000" lvl="8" marL="41148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76" name="Shape 76"/>
        <p:cNvGrpSpPr/>
        <p:nvPr/>
      </p:nvGrpSpPr>
      <p:grpSpPr>
        <a:xfrm>
          <a:off x="0" y="0"/>
          <a:ext cx="0" cy="0"/>
          <a:chOff x="0" y="0"/>
          <a:chExt cx="0" cy="0"/>
        </a:xfrm>
      </p:grpSpPr>
      <p:sp>
        <p:nvSpPr>
          <p:cNvPr id="77" name="Google Shape;77;p20"/>
          <p:cNvSpPr/>
          <p:nvPr>
            <p:ph idx="2" type="pic"/>
          </p:nvPr>
        </p:nvSpPr>
        <p:spPr>
          <a:xfrm>
            <a:off x="4110038" y="1181100"/>
            <a:ext cx="5229225" cy="3486150"/>
          </a:xfrm>
          <a:prstGeom prst="rect">
            <a:avLst/>
          </a:prstGeom>
          <a:noFill/>
          <a:ln>
            <a:noFill/>
          </a:ln>
        </p:spPr>
      </p:sp>
      <p:sp>
        <p:nvSpPr>
          <p:cNvPr id="78" name="Google Shape;78;p20"/>
          <p:cNvSpPr txBox="1"/>
          <p:nvPr>
            <p:ph idx="12" type="sldNum"/>
          </p:nvPr>
        </p:nvSpPr>
        <p:spPr>
          <a:xfrm>
            <a:off x="4475443" y="4905376"/>
            <a:ext cx="188353" cy="202619"/>
          </a:xfrm>
          <a:prstGeom prst="rect">
            <a:avLst/>
          </a:prstGeom>
          <a:noFill/>
          <a:ln>
            <a:noFill/>
          </a:ln>
        </p:spPr>
        <p:txBody>
          <a:bodyPr anchorCtr="0" anchor="t" bIns="31750" lIns="31750" spcFirstLastPara="1" rIns="31750" wrap="square" tIns="31750">
            <a:spAutoFit/>
          </a:bodyPr>
          <a:lstStyle>
            <a:lvl1pPr indent="0" lvl="0"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419"/>
              <a:t>‹#›</a:t>
            </a:fld>
            <a:endParaRPr/>
          </a:p>
        </p:txBody>
      </p:sp>
      <p:sp>
        <p:nvSpPr>
          <p:cNvPr id="79" name="Google Shape;79;p20"/>
          <p:cNvSpPr txBox="1"/>
          <p:nvPr>
            <p:ph idx="1" type="body"/>
          </p:nvPr>
        </p:nvSpPr>
        <p:spPr>
          <a:xfrm>
            <a:off x="666750" y="1181100"/>
            <a:ext cx="3342680" cy="3486149"/>
          </a:xfrm>
          <a:prstGeom prst="rect">
            <a:avLst/>
          </a:prstGeom>
          <a:noFill/>
          <a:ln>
            <a:noFill/>
          </a:ln>
        </p:spPr>
        <p:txBody>
          <a:bodyPr anchorCtr="0" anchor="t" bIns="28575" lIns="57150" spcFirstLastPara="1" rIns="57150" wrap="square" tIns="28575">
            <a:noAutofit/>
          </a:bodyPr>
          <a:lstStyle>
            <a:lvl1pPr indent="-228600" lvl="0" marL="457200" marR="0" rtl="0" algn="l">
              <a:lnSpc>
                <a:spcPct val="100000"/>
              </a:lnSpc>
              <a:spcBef>
                <a:spcPts val="400"/>
              </a:spcBef>
              <a:spcAft>
                <a:spcPts val="0"/>
              </a:spcAft>
              <a:buClr>
                <a:schemeClr val="lt2"/>
              </a:buClr>
              <a:buSzPts val="1500"/>
              <a:buFont typeface="Helvetica Neue"/>
              <a:buNone/>
              <a:defRPr b="0" i="0" sz="1500" u="none" cap="none" strike="noStrike">
                <a:solidFill>
                  <a:schemeClr val="lt2"/>
                </a:solidFill>
                <a:latin typeface="Helvetica Neue"/>
                <a:ea typeface="Helvetica Neue"/>
                <a:cs typeface="Helvetica Neue"/>
                <a:sym typeface="Helvetica Neue"/>
              </a:defRPr>
            </a:lvl1pPr>
            <a:lvl2pPr indent="-228600" lvl="1" marL="914400" marR="0" rtl="0" algn="l">
              <a:lnSpc>
                <a:spcPct val="100000"/>
              </a:lnSpc>
              <a:spcBef>
                <a:spcPts val="400"/>
              </a:spcBef>
              <a:spcAft>
                <a:spcPts val="0"/>
              </a:spcAft>
              <a:buClr>
                <a:schemeClr val="lt2"/>
              </a:buClr>
              <a:buSzPts val="1300"/>
              <a:buFont typeface="Helvetica Neue"/>
              <a:buNone/>
              <a:defRPr b="0" i="0" sz="1300" u="none" cap="none" strike="noStrike">
                <a:solidFill>
                  <a:schemeClr val="lt2"/>
                </a:solidFill>
                <a:latin typeface="Helvetica Neue"/>
                <a:ea typeface="Helvetica Neue"/>
                <a:cs typeface="Helvetica Neue"/>
                <a:sym typeface="Helvetica Neue"/>
              </a:defRPr>
            </a:lvl2pPr>
            <a:lvl3pPr indent="-228600" lvl="2" marL="1371600" marR="0" rtl="0" algn="l">
              <a:lnSpc>
                <a:spcPct val="100000"/>
              </a:lnSpc>
              <a:spcBef>
                <a:spcPts val="400"/>
              </a:spcBef>
              <a:spcAft>
                <a:spcPts val="0"/>
              </a:spcAft>
              <a:buClr>
                <a:schemeClr val="lt2"/>
              </a:buClr>
              <a:buSzPts val="1100"/>
              <a:buFont typeface="Helvetica Neue"/>
              <a:buNone/>
              <a:defRPr b="0" i="0" sz="1100" u="none" cap="none" strike="noStrike">
                <a:solidFill>
                  <a:schemeClr val="lt2"/>
                </a:solidFill>
                <a:latin typeface="Helvetica Neue"/>
                <a:ea typeface="Helvetica Neue"/>
                <a:cs typeface="Helvetica Neue"/>
                <a:sym typeface="Helvetica Neue"/>
              </a:defRPr>
            </a:lvl3pPr>
            <a:lvl4pPr indent="-228600" lvl="3" marL="1828800" marR="0" rtl="0" algn="l">
              <a:lnSpc>
                <a:spcPct val="100000"/>
              </a:lnSpc>
              <a:spcBef>
                <a:spcPts val="400"/>
              </a:spcBef>
              <a:spcAft>
                <a:spcPts val="0"/>
              </a:spcAft>
              <a:buClr>
                <a:schemeClr val="lt2"/>
              </a:buClr>
              <a:buSzPts val="1100"/>
              <a:buFont typeface="Helvetica Neue"/>
              <a:buNone/>
              <a:defRPr b="0" i="0" sz="1100" u="none" cap="none" strike="noStrike">
                <a:solidFill>
                  <a:schemeClr val="lt2"/>
                </a:solidFill>
                <a:latin typeface="Helvetica Neue"/>
                <a:ea typeface="Helvetica Neue"/>
                <a:cs typeface="Helvetica Neue"/>
                <a:sym typeface="Helvetica Neue"/>
              </a:defRPr>
            </a:lvl4pPr>
            <a:lvl5pPr indent="-228600" lvl="4" marL="2286000" marR="0" rtl="0" algn="l">
              <a:lnSpc>
                <a:spcPct val="100000"/>
              </a:lnSpc>
              <a:spcBef>
                <a:spcPts val="400"/>
              </a:spcBef>
              <a:spcAft>
                <a:spcPts val="0"/>
              </a:spcAft>
              <a:buClr>
                <a:schemeClr val="lt2"/>
              </a:buClr>
              <a:buSzPts val="900"/>
              <a:buFont typeface="Helvetica Neue"/>
              <a:buNone/>
              <a:defRPr b="0" i="0" sz="900" u="none" cap="none" strike="noStrike">
                <a:solidFill>
                  <a:schemeClr val="lt2"/>
                </a:solidFill>
                <a:latin typeface="Helvetica Neue"/>
                <a:ea typeface="Helvetica Neue"/>
                <a:cs typeface="Helvetica Neue"/>
                <a:sym typeface="Helvetica Neue"/>
              </a:defRPr>
            </a:lvl5pPr>
            <a:lvl6pPr indent="-381000" lvl="5" marL="27432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6pPr>
            <a:lvl7pPr indent="-381000" lvl="6" marL="32004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7pPr>
            <a:lvl8pPr indent="-381000" lvl="7" marL="36576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8pPr>
            <a:lvl9pPr indent="-381000" lvl="8" marL="41148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80" name="Shape 80"/>
        <p:cNvGrpSpPr/>
        <p:nvPr/>
      </p:nvGrpSpPr>
      <p:grpSpPr>
        <a:xfrm>
          <a:off x="0" y="0"/>
          <a:ext cx="0" cy="0"/>
          <a:chOff x="0" y="0"/>
          <a:chExt cx="0" cy="0"/>
        </a:xfrm>
      </p:grpSpPr>
      <p:sp>
        <p:nvSpPr>
          <p:cNvPr id="81" name="Google Shape;81;p21"/>
          <p:cNvSpPr txBox="1"/>
          <p:nvPr>
            <p:ph idx="12" type="sldNum"/>
          </p:nvPr>
        </p:nvSpPr>
        <p:spPr>
          <a:xfrm>
            <a:off x="4475443" y="4905376"/>
            <a:ext cx="188353" cy="202619"/>
          </a:xfrm>
          <a:prstGeom prst="rect">
            <a:avLst/>
          </a:prstGeom>
          <a:noFill/>
          <a:ln>
            <a:noFill/>
          </a:ln>
        </p:spPr>
        <p:txBody>
          <a:bodyPr anchorCtr="0" anchor="t" bIns="31750" lIns="31750" spcFirstLastPara="1" rIns="31750" wrap="square" tIns="31750">
            <a:spAutoFit/>
          </a:bodyPr>
          <a:lstStyle>
            <a:lvl1pPr indent="0" lvl="0"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419"/>
              <a:t>‹#›</a:t>
            </a:fld>
            <a:endParaRPr/>
          </a:p>
        </p:txBody>
      </p:sp>
      <p:sp>
        <p:nvSpPr>
          <p:cNvPr id="82" name="Google Shape;82;p21"/>
          <p:cNvSpPr txBox="1"/>
          <p:nvPr>
            <p:ph idx="1" type="body"/>
          </p:nvPr>
        </p:nvSpPr>
        <p:spPr>
          <a:xfrm>
            <a:off x="666750" y="1107282"/>
            <a:ext cx="7810500" cy="3530300"/>
          </a:xfrm>
          <a:prstGeom prst="rect">
            <a:avLst/>
          </a:prstGeom>
          <a:noFill/>
          <a:ln>
            <a:noFill/>
          </a:ln>
        </p:spPr>
        <p:txBody>
          <a:bodyPr anchorCtr="0" anchor="t" bIns="28575" lIns="57150" spcFirstLastPara="1" rIns="57150" wrap="square" tIns="28575">
            <a:noAutofit/>
          </a:bodyPr>
          <a:lstStyle>
            <a:lvl1pPr indent="-228600" lvl="0" marL="457200" marR="0" rtl="0" algn="l">
              <a:lnSpc>
                <a:spcPct val="100000"/>
              </a:lnSpc>
              <a:spcBef>
                <a:spcPts val="400"/>
              </a:spcBef>
              <a:spcAft>
                <a:spcPts val="0"/>
              </a:spcAft>
              <a:buClr>
                <a:schemeClr val="lt2"/>
              </a:buClr>
              <a:buSzPts val="1500"/>
              <a:buFont typeface="Arial"/>
              <a:buNone/>
              <a:defRPr b="0" i="0" sz="1500" u="none" cap="none" strike="noStrike">
                <a:solidFill>
                  <a:schemeClr val="lt2"/>
                </a:solidFill>
                <a:latin typeface="Arial"/>
                <a:ea typeface="Arial"/>
                <a:cs typeface="Arial"/>
                <a:sym typeface="Arial"/>
              </a:defRPr>
            </a:lvl1pPr>
            <a:lvl2pPr indent="-228600" lvl="1" marL="914400" marR="0" rtl="0" algn="l">
              <a:lnSpc>
                <a:spcPct val="100000"/>
              </a:lnSpc>
              <a:spcBef>
                <a:spcPts val="400"/>
              </a:spcBef>
              <a:spcAft>
                <a:spcPts val="0"/>
              </a:spcAft>
              <a:buClr>
                <a:schemeClr val="lt2"/>
              </a:buClr>
              <a:buSzPts val="1300"/>
              <a:buFont typeface="Arial"/>
              <a:buNone/>
              <a:defRPr b="0" i="0" sz="1300" u="none" cap="none" strike="noStrike">
                <a:solidFill>
                  <a:schemeClr val="lt2"/>
                </a:solidFill>
                <a:latin typeface="Arial"/>
                <a:ea typeface="Arial"/>
                <a:cs typeface="Arial"/>
                <a:sym typeface="Arial"/>
              </a:defRPr>
            </a:lvl2pPr>
            <a:lvl3pPr indent="-228600" lvl="2" marL="1371600" marR="0" rtl="0" algn="l">
              <a:lnSpc>
                <a:spcPct val="100000"/>
              </a:lnSpc>
              <a:spcBef>
                <a:spcPts val="400"/>
              </a:spcBef>
              <a:spcAft>
                <a:spcPts val="0"/>
              </a:spcAft>
              <a:buClr>
                <a:schemeClr val="lt2"/>
              </a:buClr>
              <a:buSzPts val="1100"/>
              <a:buFont typeface="Arial"/>
              <a:buNone/>
              <a:defRPr b="0" i="0" sz="1100" u="none" cap="none" strike="noStrike">
                <a:solidFill>
                  <a:schemeClr val="lt2"/>
                </a:solidFill>
                <a:latin typeface="Arial"/>
                <a:ea typeface="Arial"/>
                <a:cs typeface="Arial"/>
                <a:sym typeface="Arial"/>
              </a:defRPr>
            </a:lvl3pPr>
            <a:lvl4pPr indent="-228600" lvl="3" marL="1828800" marR="0" rtl="0" algn="l">
              <a:lnSpc>
                <a:spcPct val="100000"/>
              </a:lnSpc>
              <a:spcBef>
                <a:spcPts val="400"/>
              </a:spcBef>
              <a:spcAft>
                <a:spcPts val="0"/>
              </a:spcAft>
              <a:buClr>
                <a:schemeClr val="lt2"/>
              </a:buClr>
              <a:buSzPts val="1100"/>
              <a:buFont typeface="Arial"/>
              <a:buNone/>
              <a:defRPr b="0" i="0" sz="1100" u="none" cap="none" strike="noStrike">
                <a:solidFill>
                  <a:schemeClr val="lt2"/>
                </a:solidFill>
                <a:latin typeface="Arial"/>
                <a:ea typeface="Arial"/>
                <a:cs typeface="Arial"/>
                <a:sym typeface="Arial"/>
              </a:defRPr>
            </a:lvl4pPr>
            <a:lvl5pPr indent="-228600" lvl="4" marL="2286000" marR="0" rtl="0" algn="l">
              <a:lnSpc>
                <a:spcPct val="100000"/>
              </a:lnSpc>
              <a:spcBef>
                <a:spcPts val="400"/>
              </a:spcBef>
              <a:spcAft>
                <a:spcPts val="0"/>
              </a:spcAft>
              <a:buClr>
                <a:schemeClr val="lt2"/>
              </a:buClr>
              <a:buSzPts val="900"/>
              <a:buFont typeface="Arial"/>
              <a:buNone/>
              <a:defRPr b="0" i="0" sz="900" u="none" cap="none" strike="noStrike">
                <a:solidFill>
                  <a:schemeClr val="lt2"/>
                </a:solidFill>
                <a:latin typeface="Arial"/>
                <a:ea typeface="Arial"/>
                <a:cs typeface="Arial"/>
                <a:sym typeface="Arial"/>
              </a:defRPr>
            </a:lvl5pPr>
            <a:lvl6pPr indent="-381000" lvl="5" marL="27432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6pPr>
            <a:lvl7pPr indent="-381000" lvl="6" marL="32004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7pPr>
            <a:lvl8pPr indent="-381000" lvl="7" marL="36576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8pPr>
            <a:lvl9pPr indent="-381000" lvl="8" marL="41148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type="tx">
  <p:cSld name="TITLE_AND_BODY">
    <p:spTree>
      <p:nvGrpSpPr>
        <p:cNvPr id="83" name="Shape 83"/>
        <p:cNvGrpSpPr/>
        <p:nvPr/>
      </p:nvGrpSpPr>
      <p:grpSpPr>
        <a:xfrm>
          <a:off x="0" y="0"/>
          <a:ext cx="0" cy="0"/>
          <a:chOff x="0" y="0"/>
          <a:chExt cx="0" cy="0"/>
        </a:xfrm>
      </p:grpSpPr>
      <p:sp>
        <p:nvSpPr>
          <p:cNvPr id="84" name="Google Shape;84;p22"/>
          <p:cNvSpPr/>
          <p:nvPr>
            <p:ph idx="2" type="pic"/>
          </p:nvPr>
        </p:nvSpPr>
        <p:spPr>
          <a:xfrm>
            <a:off x="5880503" y="2881311"/>
            <a:ext cx="2977748" cy="1857376"/>
          </a:xfrm>
          <a:prstGeom prst="rect">
            <a:avLst/>
          </a:prstGeom>
          <a:noFill/>
          <a:ln>
            <a:noFill/>
          </a:ln>
        </p:spPr>
      </p:sp>
      <p:sp>
        <p:nvSpPr>
          <p:cNvPr id="85" name="Google Shape;85;p22"/>
          <p:cNvSpPr/>
          <p:nvPr>
            <p:ph idx="3" type="pic"/>
          </p:nvPr>
        </p:nvSpPr>
        <p:spPr>
          <a:xfrm>
            <a:off x="5880502" y="919757"/>
            <a:ext cx="2977748" cy="1857376"/>
          </a:xfrm>
          <a:prstGeom prst="rect">
            <a:avLst/>
          </a:prstGeom>
          <a:noFill/>
          <a:ln>
            <a:noFill/>
          </a:ln>
        </p:spPr>
      </p:sp>
      <p:sp>
        <p:nvSpPr>
          <p:cNvPr id="86" name="Google Shape;86;p22"/>
          <p:cNvSpPr/>
          <p:nvPr>
            <p:ph idx="4" type="pic"/>
          </p:nvPr>
        </p:nvSpPr>
        <p:spPr>
          <a:xfrm>
            <a:off x="-114300" y="919758"/>
            <a:ext cx="5848350" cy="3804642"/>
          </a:xfrm>
          <a:prstGeom prst="rect">
            <a:avLst/>
          </a:prstGeom>
          <a:noFill/>
          <a:ln>
            <a:noFill/>
          </a:ln>
        </p:spPr>
      </p:sp>
      <p:sp>
        <p:nvSpPr>
          <p:cNvPr id="87" name="Google Shape;87;p22"/>
          <p:cNvSpPr txBox="1"/>
          <p:nvPr>
            <p:ph idx="12" type="sldNum"/>
          </p:nvPr>
        </p:nvSpPr>
        <p:spPr>
          <a:xfrm>
            <a:off x="4475443" y="4905376"/>
            <a:ext cx="188353" cy="202619"/>
          </a:xfrm>
          <a:prstGeom prst="rect">
            <a:avLst/>
          </a:prstGeom>
          <a:noFill/>
          <a:ln>
            <a:noFill/>
          </a:ln>
        </p:spPr>
        <p:txBody>
          <a:bodyPr anchorCtr="0" anchor="t" bIns="31750" lIns="31750" spcFirstLastPara="1" rIns="31750" wrap="square" tIns="31750">
            <a:spAutoFit/>
          </a:bodyPr>
          <a:lstStyle>
            <a:lvl1pPr indent="0" lvl="0"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88" name="Shape 88"/>
        <p:cNvGrpSpPr/>
        <p:nvPr/>
      </p:nvGrpSpPr>
      <p:grpSpPr>
        <a:xfrm>
          <a:off x="0" y="0"/>
          <a:ext cx="0" cy="0"/>
          <a:chOff x="0" y="0"/>
          <a:chExt cx="0" cy="0"/>
        </a:xfrm>
      </p:grpSpPr>
      <p:sp>
        <p:nvSpPr>
          <p:cNvPr id="89" name="Google Shape;89;p23"/>
          <p:cNvSpPr txBox="1"/>
          <p:nvPr>
            <p:ph idx="12" type="sldNum"/>
          </p:nvPr>
        </p:nvSpPr>
        <p:spPr>
          <a:xfrm>
            <a:off x="4475443" y="4905376"/>
            <a:ext cx="188353" cy="202619"/>
          </a:xfrm>
          <a:prstGeom prst="rect">
            <a:avLst/>
          </a:prstGeom>
          <a:noFill/>
          <a:ln>
            <a:noFill/>
          </a:ln>
        </p:spPr>
        <p:txBody>
          <a:bodyPr anchorCtr="0" anchor="t" bIns="31750" lIns="31750" spcFirstLastPara="1" rIns="31750" wrap="square" tIns="31750">
            <a:spAutoFit/>
          </a:bodyPr>
          <a:lstStyle>
            <a:lvl1pPr indent="0" lvl="0"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419"/>
              <a:t>‹#›</a:t>
            </a:fld>
            <a:endParaRPr/>
          </a:p>
        </p:txBody>
      </p:sp>
      <p:sp>
        <p:nvSpPr>
          <p:cNvPr id="90" name="Google Shape;90;p23"/>
          <p:cNvSpPr txBox="1"/>
          <p:nvPr>
            <p:ph type="title"/>
          </p:nvPr>
        </p:nvSpPr>
        <p:spPr>
          <a:xfrm>
            <a:off x="666750" y="1700213"/>
            <a:ext cx="7810500" cy="1194294"/>
          </a:xfrm>
          <a:prstGeom prst="rect">
            <a:avLst/>
          </a:prstGeom>
          <a:noFill/>
          <a:ln>
            <a:noFill/>
          </a:ln>
        </p:spPr>
        <p:txBody>
          <a:bodyPr anchorCtr="0" anchor="t" bIns="28575" lIns="57150" spcFirstLastPara="1" rIns="57150" wrap="square" tIns="28575">
            <a:normAutofit/>
          </a:bodyPr>
          <a:lstStyle>
            <a:lvl1pPr lvl="0" marR="0" rtl="0" algn="ctr">
              <a:lnSpc>
                <a:spcPct val="85000"/>
              </a:lnSpc>
              <a:spcBef>
                <a:spcPts val="0"/>
              </a:spcBef>
              <a:spcAft>
                <a:spcPts val="0"/>
              </a:spcAft>
              <a:buClr>
                <a:srgbClr val="1A72F7"/>
              </a:buClr>
              <a:buSzPts val="2300"/>
              <a:buFont typeface="Arial Black"/>
              <a:buNone/>
              <a:defRPr b="0" i="0" sz="2300" u="none" cap="none" strike="noStrike">
                <a:solidFill>
                  <a:srgbClr val="1A72F7"/>
                </a:solidFill>
                <a:latin typeface="Arial Black"/>
                <a:ea typeface="Arial Black"/>
                <a:cs typeface="Arial Black"/>
                <a:sym typeface="Arial Black"/>
              </a:defRPr>
            </a:lvl1pPr>
            <a:lvl2pPr lvl="1"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2pPr>
            <a:lvl3pPr lvl="2"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3pPr>
            <a:lvl4pPr lvl="3"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4pPr>
            <a:lvl5pPr lvl="4"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5pPr>
            <a:lvl6pPr lvl="5"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6pPr>
            <a:lvl7pPr lvl="6"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7pPr>
            <a:lvl8pPr lvl="7"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8pPr>
            <a:lvl9pPr lvl="8" marR="0" rtl="0" algn="l">
              <a:lnSpc>
                <a:spcPct val="85000"/>
              </a:lnSpc>
              <a:spcBef>
                <a:spcPts val="0"/>
              </a:spcBef>
              <a:spcAft>
                <a:spcPts val="0"/>
              </a:spcAft>
              <a:buClr>
                <a:srgbClr val="01CF89"/>
              </a:buClr>
              <a:buSzPts val="2700"/>
              <a:buFont typeface="Arial"/>
              <a:buNone/>
              <a:defRPr b="0" i="0" sz="2700" u="none" cap="none" strike="noStrike">
                <a:solidFill>
                  <a:srgbClr val="01CF89"/>
                </a:solidFill>
                <a:latin typeface="Arial"/>
                <a:ea typeface="Arial"/>
                <a:cs typeface="Arial"/>
                <a:sym typeface="Arial"/>
              </a:defRPr>
            </a:lvl9pPr>
          </a:lstStyle>
          <a:p/>
        </p:txBody>
      </p:sp>
      <p:sp>
        <p:nvSpPr>
          <p:cNvPr id="91" name="Google Shape;91;p23"/>
          <p:cNvSpPr txBox="1"/>
          <p:nvPr>
            <p:ph idx="1" type="body"/>
          </p:nvPr>
        </p:nvSpPr>
        <p:spPr>
          <a:xfrm>
            <a:off x="666750" y="2894507"/>
            <a:ext cx="7810500" cy="1743074"/>
          </a:xfrm>
          <a:prstGeom prst="rect">
            <a:avLst/>
          </a:prstGeom>
          <a:noFill/>
          <a:ln>
            <a:noFill/>
          </a:ln>
        </p:spPr>
        <p:txBody>
          <a:bodyPr anchorCtr="0" anchor="t" bIns="28575" lIns="57150" spcFirstLastPara="1" rIns="57150" wrap="square" tIns="28575">
            <a:noAutofit/>
          </a:bodyPr>
          <a:lstStyle>
            <a:lvl1pPr indent="-228600" lvl="0" marL="457200" marR="0" rtl="0" algn="ctr">
              <a:lnSpc>
                <a:spcPct val="100000"/>
              </a:lnSpc>
              <a:spcBef>
                <a:spcPts val="400"/>
              </a:spcBef>
              <a:spcAft>
                <a:spcPts val="0"/>
              </a:spcAft>
              <a:buClr>
                <a:schemeClr val="lt2"/>
              </a:buClr>
              <a:buSzPts val="1500"/>
              <a:buFont typeface="Arial"/>
              <a:buNone/>
              <a:defRPr b="0" i="0" sz="1500" u="none" cap="none" strike="noStrike">
                <a:solidFill>
                  <a:schemeClr val="lt2"/>
                </a:solidFill>
                <a:latin typeface="Arial"/>
                <a:ea typeface="Arial"/>
                <a:cs typeface="Arial"/>
                <a:sym typeface="Arial"/>
              </a:defRPr>
            </a:lvl1pPr>
            <a:lvl2pPr indent="-228600" lvl="1" marL="914400" marR="0" rtl="0" algn="ctr">
              <a:lnSpc>
                <a:spcPct val="100000"/>
              </a:lnSpc>
              <a:spcBef>
                <a:spcPts val="400"/>
              </a:spcBef>
              <a:spcAft>
                <a:spcPts val="0"/>
              </a:spcAft>
              <a:buClr>
                <a:schemeClr val="lt2"/>
              </a:buClr>
              <a:buSzPts val="1300"/>
              <a:buFont typeface="Arial"/>
              <a:buNone/>
              <a:defRPr b="0" i="0" sz="1300" u="none" cap="none" strike="noStrike">
                <a:solidFill>
                  <a:schemeClr val="lt2"/>
                </a:solidFill>
                <a:latin typeface="Arial"/>
                <a:ea typeface="Arial"/>
                <a:cs typeface="Arial"/>
                <a:sym typeface="Arial"/>
              </a:defRPr>
            </a:lvl2pPr>
            <a:lvl3pPr indent="-228600" lvl="2" marL="1371600" marR="0" rtl="0" algn="ctr">
              <a:lnSpc>
                <a:spcPct val="100000"/>
              </a:lnSpc>
              <a:spcBef>
                <a:spcPts val="400"/>
              </a:spcBef>
              <a:spcAft>
                <a:spcPts val="0"/>
              </a:spcAft>
              <a:buClr>
                <a:schemeClr val="lt2"/>
              </a:buClr>
              <a:buSzPts val="1100"/>
              <a:buFont typeface="Arial"/>
              <a:buNone/>
              <a:defRPr b="0" i="0" sz="1100" u="none" cap="none" strike="noStrike">
                <a:solidFill>
                  <a:schemeClr val="lt2"/>
                </a:solidFill>
                <a:latin typeface="Arial"/>
                <a:ea typeface="Arial"/>
                <a:cs typeface="Arial"/>
                <a:sym typeface="Arial"/>
              </a:defRPr>
            </a:lvl3pPr>
            <a:lvl4pPr indent="-228600" lvl="3" marL="1828800" marR="0" rtl="0" algn="ctr">
              <a:lnSpc>
                <a:spcPct val="100000"/>
              </a:lnSpc>
              <a:spcBef>
                <a:spcPts val="400"/>
              </a:spcBef>
              <a:spcAft>
                <a:spcPts val="0"/>
              </a:spcAft>
              <a:buClr>
                <a:schemeClr val="lt2"/>
              </a:buClr>
              <a:buSzPts val="1100"/>
              <a:buFont typeface="Arial"/>
              <a:buNone/>
              <a:defRPr b="0" i="0" sz="1100" u="none" cap="none" strike="noStrike">
                <a:solidFill>
                  <a:schemeClr val="lt2"/>
                </a:solidFill>
                <a:latin typeface="Arial"/>
                <a:ea typeface="Arial"/>
                <a:cs typeface="Arial"/>
                <a:sym typeface="Arial"/>
              </a:defRPr>
            </a:lvl4pPr>
            <a:lvl5pPr indent="-228600" lvl="4" marL="2286000" marR="0" rtl="0" algn="ctr">
              <a:lnSpc>
                <a:spcPct val="100000"/>
              </a:lnSpc>
              <a:spcBef>
                <a:spcPts val="400"/>
              </a:spcBef>
              <a:spcAft>
                <a:spcPts val="0"/>
              </a:spcAft>
              <a:buClr>
                <a:schemeClr val="lt2"/>
              </a:buClr>
              <a:buSzPts val="900"/>
              <a:buFont typeface="Arial"/>
              <a:buNone/>
              <a:defRPr b="0" i="0" sz="900" u="none" cap="none" strike="noStrike">
                <a:solidFill>
                  <a:schemeClr val="lt2"/>
                </a:solidFill>
                <a:latin typeface="Arial"/>
                <a:ea typeface="Arial"/>
                <a:cs typeface="Arial"/>
                <a:sym typeface="Arial"/>
              </a:defRPr>
            </a:lvl5pPr>
            <a:lvl6pPr indent="-381000" lvl="5" marL="27432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6pPr>
            <a:lvl7pPr indent="-381000" lvl="6" marL="32004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7pPr>
            <a:lvl8pPr indent="-381000" lvl="7" marL="36576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8pPr>
            <a:lvl9pPr indent="-381000" lvl="8" marL="4114800" marR="0" rtl="0" algn="l">
              <a:lnSpc>
                <a:spcPct val="120000"/>
              </a:lnSpc>
              <a:spcBef>
                <a:spcPts val="2200"/>
              </a:spcBef>
              <a:spcAft>
                <a:spcPts val="0"/>
              </a:spcAft>
              <a:buClr>
                <a:srgbClr val="000000"/>
              </a:buClr>
              <a:buSzPts val="2400"/>
              <a:buFont typeface="Asap"/>
              <a:buChar char="•"/>
              <a:defRPr b="0" i="0" sz="2000" u="none" cap="none" strike="noStrike">
                <a:solidFill>
                  <a:srgbClr val="000000"/>
                </a:solidFill>
                <a:latin typeface="Asap"/>
                <a:ea typeface="Asap"/>
                <a:cs typeface="Asap"/>
                <a:sym typeface="Asap"/>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92" name="Shape 92"/>
        <p:cNvGrpSpPr/>
        <p:nvPr/>
      </p:nvGrpSpPr>
      <p:grpSpPr>
        <a:xfrm>
          <a:off x="0" y="0"/>
          <a:ext cx="0" cy="0"/>
          <a:chOff x="0" y="0"/>
          <a:chExt cx="0" cy="0"/>
        </a:xfrm>
      </p:grpSpPr>
      <p:sp>
        <p:nvSpPr>
          <p:cNvPr id="93" name="Google Shape;93;p24"/>
          <p:cNvSpPr txBox="1"/>
          <p:nvPr>
            <p:ph idx="12" type="sldNum"/>
          </p:nvPr>
        </p:nvSpPr>
        <p:spPr>
          <a:xfrm>
            <a:off x="4475443" y="4905376"/>
            <a:ext cx="188353" cy="202619"/>
          </a:xfrm>
          <a:prstGeom prst="rect">
            <a:avLst/>
          </a:prstGeom>
          <a:noFill/>
          <a:ln>
            <a:noFill/>
          </a:ln>
        </p:spPr>
        <p:txBody>
          <a:bodyPr anchorCtr="0" anchor="t" bIns="31750" lIns="31750" spcFirstLastPara="1" rIns="31750" wrap="square" tIns="31750">
            <a:spAutoFit/>
          </a:bodyPr>
          <a:lstStyle>
            <a:lvl1pPr indent="0" lvl="0"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900"/>
              <a:buFont typeface="Helvetica Neue Light"/>
              <a:buNone/>
              <a:defRPr sz="900">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4" name="Shape 9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3.jp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theme" Target="../theme/theme1.xml"/><Relationship Id="rId14" Type="http://schemas.openxmlformats.org/officeDocument/2006/relationships/slideLayout" Target="../slideLayouts/slideLayout2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0" y="0"/>
            <a:ext cx="9144000" cy="769938"/>
          </a:xfrm>
          <a:prstGeom prst="rect">
            <a:avLst/>
          </a:prstGeom>
          <a:noFill/>
          <a:ln>
            <a:noFill/>
          </a:ln>
        </p:spPr>
      </p:pic>
      <p:pic>
        <p:nvPicPr>
          <p:cNvPr id="52" name="Google Shape;52;p13"/>
          <p:cNvPicPr preferRelativeResize="0"/>
          <p:nvPr/>
        </p:nvPicPr>
        <p:blipFill rotWithShape="1">
          <a:blip r:embed="rId2">
            <a:alphaModFix/>
          </a:blip>
          <a:srcRect b="0" l="0" r="0" t="0"/>
          <a:stretch/>
        </p:blipFill>
        <p:spPr>
          <a:xfrm>
            <a:off x="70388" y="73526"/>
            <a:ext cx="1455958" cy="628709"/>
          </a:xfrm>
          <a:prstGeom prst="rect">
            <a:avLst/>
          </a:prstGeom>
          <a:noFill/>
          <a:ln>
            <a:noFill/>
          </a:ln>
        </p:spPr>
      </p:pic>
      <p:sp>
        <p:nvSpPr>
          <p:cNvPr id="53" name="Google Shape;53;p13"/>
          <p:cNvSpPr txBox="1"/>
          <p:nvPr>
            <p:ph idx="12" type="sldNum"/>
          </p:nvPr>
        </p:nvSpPr>
        <p:spPr>
          <a:xfrm>
            <a:off x="4475443" y="4905376"/>
            <a:ext cx="188353" cy="202619"/>
          </a:xfrm>
          <a:prstGeom prst="rect">
            <a:avLst/>
          </a:prstGeom>
          <a:noFill/>
          <a:ln>
            <a:noFill/>
          </a:ln>
        </p:spPr>
        <p:txBody>
          <a:bodyPr anchorCtr="0" anchor="t" bIns="31750" lIns="31750" spcFirstLastPara="1" rIns="31750" wrap="square" tIns="31750">
            <a:sp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419"/>
              <a:t>‹#›</a:t>
            </a:fld>
            <a:endParaRPr/>
          </a:p>
        </p:txBody>
      </p:sp>
      <p:sp>
        <p:nvSpPr>
          <p:cNvPr id="54" name="Google Shape;54;p13"/>
          <p:cNvSpPr/>
          <p:nvPr/>
        </p:nvSpPr>
        <p:spPr>
          <a:xfrm>
            <a:off x="7614434" y="4921396"/>
            <a:ext cx="1355740" cy="153888"/>
          </a:xfrm>
          <a:prstGeom prst="rect">
            <a:avLst/>
          </a:prstGeom>
          <a:noFill/>
          <a:ln>
            <a:noFill/>
          </a:ln>
        </p:spPr>
        <p:txBody>
          <a:bodyPr anchorCtr="0" anchor="t" bIns="28575" lIns="57150" spcFirstLastPara="1" rIns="57150" wrap="square" tIns="28575">
            <a:noAutofit/>
          </a:bodyPr>
          <a:lstStyle/>
          <a:p>
            <a:pPr indent="0" lvl="0" marL="0" marR="0" rtl="0" algn="r">
              <a:lnSpc>
                <a:spcPct val="100000"/>
              </a:lnSpc>
              <a:spcBef>
                <a:spcPts val="0"/>
              </a:spcBef>
              <a:spcAft>
                <a:spcPts val="0"/>
              </a:spcAft>
              <a:buClr>
                <a:srgbClr val="B1AFB1"/>
              </a:buClr>
              <a:buSzPts val="600"/>
              <a:buFont typeface="Arial Black"/>
              <a:buNone/>
            </a:pPr>
            <a:r>
              <a:rPr b="0" i="0" lang="es-419" sz="600" u="none" cap="none" strike="noStrike">
                <a:solidFill>
                  <a:srgbClr val="B1AFB1"/>
                </a:solidFill>
                <a:latin typeface="Arial Black"/>
                <a:ea typeface="Arial Black"/>
                <a:cs typeface="Arial Black"/>
                <a:sym typeface="Arial Black"/>
              </a:rPr>
              <a:t>#BHUSA   @BlackHatEvents</a:t>
            </a:r>
            <a:endParaRPr sz="900"/>
          </a:p>
        </p:txBody>
      </p:sp>
      <p:sp>
        <p:nvSpPr>
          <p:cNvPr descr="{&quot;HashCode&quot;:-1348403003,&quot;Placement&quot;:&quot;Footer&quot;,&quot;Top&quot;:629.10614,&quot;Left&quot;:0.0,&quot;SlideWidth&quot;:1152,&quot;SlideHeight&quot;:648}" id="55" name="Google Shape;55;p13"/>
          <p:cNvSpPr txBox="1"/>
          <p:nvPr/>
        </p:nvSpPr>
        <p:spPr>
          <a:xfrm>
            <a:off x="0" y="4993530"/>
            <a:ext cx="1331503" cy="149970"/>
          </a:xfrm>
          <a:prstGeom prst="rect">
            <a:avLst/>
          </a:prstGeom>
          <a:noFill/>
          <a:ln>
            <a:noFill/>
          </a:ln>
        </p:spPr>
        <p:txBody>
          <a:bodyPr anchorCtr="1" anchor="ctr" bIns="0" lIns="0" spcFirstLastPara="1" rIns="0" wrap="square" tIns="0">
            <a:spAutoFit/>
          </a:bodyPr>
          <a:lstStyle/>
          <a:p>
            <a:pPr indent="0" lvl="0" marL="0" marR="0" rtl="0" algn="l">
              <a:lnSpc>
                <a:spcPct val="100000"/>
              </a:lnSpc>
              <a:spcBef>
                <a:spcPts val="0"/>
              </a:spcBef>
              <a:spcAft>
                <a:spcPts val="0"/>
              </a:spcAft>
              <a:buClr>
                <a:srgbClr val="0078D7"/>
              </a:buClr>
              <a:buSzPts val="600"/>
              <a:buFont typeface="Rockwell"/>
              <a:buNone/>
            </a:pPr>
            <a:r>
              <a:rPr b="0" i="0" lang="es-419" sz="600" u="none" cap="none" strike="noStrike">
                <a:solidFill>
                  <a:srgbClr val="0078D7"/>
                </a:solidFill>
                <a:latin typeface="Rockwell"/>
                <a:ea typeface="Rockwell"/>
                <a:cs typeface="Rockwell"/>
                <a:sym typeface="Rockwell"/>
              </a:rPr>
              <a:t>Information Classification: General</a:t>
            </a:r>
            <a:endParaRPr sz="900"/>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github.com/ElectronicCats/CatSniffer/tree/master/firmwar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mailto:e@electroniccats.com" TargetMode="External"/><Relationship Id="rId4" Type="http://schemas.openxmlformats.org/officeDocument/2006/relationships/hyperlink" Target="mailto:paulino@pwnlab.mx" TargetMode="External"/><Relationship Id="rId5" Type="http://schemas.openxmlformats.org/officeDocument/2006/relationships/hyperlink" Target="https://github.com/ElectronicCats/CatSniffer" TargetMode="External"/><Relationship Id="rId6" Type="http://schemas.openxmlformats.org/officeDocument/2006/relationships/hyperlink" Target="https://bit.ly/3Dsyqol" TargetMode="External"/><Relationship Id="rId7"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bit.ly/44yWQsj" TargetMode="External"/><Relationship Id="rId4" Type="http://schemas.openxmlformats.org/officeDocument/2006/relationships/hyperlink" Target="https://www.ti.com/tool/CCSTUDIO" TargetMode="External"/><Relationship Id="rId5" Type="http://schemas.openxmlformats.org/officeDocument/2006/relationships/hyperlink" Target="https://github.com/ElectronicCats/CatSniffer/" TargetMode="External"/><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5"/>
          <p:cNvSpPr txBox="1"/>
          <p:nvPr/>
        </p:nvSpPr>
        <p:spPr>
          <a:xfrm>
            <a:off x="476250" y="1436725"/>
            <a:ext cx="8149200" cy="3247800"/>
          </a:xfrm>
          <a:prstGeom prst="rect">
            <a:avLst/>
          </a:prstGeom>
          <a:noFill/>
          <a:ln>
            <a:noFill/>
          </a:ln>
        </p:spPr>
        <p:txBody>
          <a:bodyPr anchorCtr="0" anchor="t" bIns="19050" lIns="19050" spcFirstLastPara="1" rIns="19050" wrap="square" tIns="19050">
            <a:noAutofit/>
          </a:bodyPr>
          <a:lstStyle/>
          <a:p>
            <a:pPr indent="0" lvl="0" marL="0" marR="0" rtl="0" algn="l">
              <a:lnSpc>
                <a:spcPct val="85000"/>
              </a:lnSpc>
              <a:spcBef>
                <a:spcPts val="0"/>
              </a:spcBef>
              <a:spcAft>
                <a:spcPts val="0"/>
              </a:spcAft>
              <a:buNone/>
            </a:pPr>
            <a:r>
              <a:rPr lang="es-419" sz="1800">
                <a:solidFill>
                  <a:schemeClr val="lt2"/>
                </a:solidFill>
              </a:rPr>
              <a:t>To program your Catsniffer with one of the firmwares available:</a:t>
            </a:r>
            <a:endParaRPr sz="1800">
              <a:solidFill>
                <a:schemeClr val="lt2"/>
              </a:solidFill>
            </a:endParaRPr>
          </a:p>
          <a:p>
            <a:pPr indent="-311150" lvl="0" marL="457200" rtl="0" algn="l">
              <a:lnSpc>
                <a:spcPct val="115000"/>
              </a:lnSpc>
              <a:spcBef>
                <a:spcPts val="0"/>
              </a:spcBef>
              <a:spcAft>
                <a:spcPts val="0"/>
              </a:spcAft>
              <a:buClr>
                <a:schemeClr val="lt1"/>
              </a:buClr>
              <a:buSzPts val="1300"/>
              <a:buAutoNum type="arabicPeriod"/>
            </a:pPr>
            <a:r>
              <a:rPr lang="es-419" sz="1300">
                <a:solidFill>
                  <a:schemeClr val="lt1"/>
                </a:solidFill>
              </a:rPr>
              <a:t>Locate the desired firmware. You will usually find official firmwares in .hex format.</a:t>
            </a:r>
            <a:endParaRPr sz="1300">
              <a:solidFill>
                <a:schemeClr val="lt1"/>
              </a:solidFill>
            </a:endParaRPr>
          </a:p>
          <a:p>
            <a:pPr indent="0" lvl="0" marL="457200" rtl="0" algn="l">
              <a:lnSpc>
                <a:spcPct val="115000"/>
              </a:lnSpc>
              <a:spcBef>
                <a:spcPts val="0"/>
              </a:spcBef>
              <a:spcAft>
                <a:spcPts val="0"/>
              </a:spcAft>
              <a:buNone/>
            </a:pPr>
            <a:r>
              <a:rPr lang="es-419" sz="1300" u="sng">
                <a:solidFill>
                  <a:srgbClr val="1155CC"/>
                </a:solidFill>
                <a:hlinkClick r:id="rId3">
                  <a:extLst>
                    <a:ext uri="{A12FA001-AC4F-418D-AE19-62706E023703}">
                      <ahyp:hlinkClr val="tx"/>
                    </a:ext>
                  </a:extLst>
                </a:hlinkClick>
              </a:rPr>
              <a:t>https://github.com/ElectronicCats/CatSniffer/tree/master/firmware</a:t>
            </a:r>
            <a:r>
              <a:rPr lang="es-419" sz="1300">
                <a:solidFill>
                  <a:schemeClr val="lt1"/>
                </a:solidFill>
              </a:rPr>
              <a:t> </a:t>
            </a:r>
            <a:endParaRPr sz="1300">
              <a:solidFill>
                <a:schemeClr val="lt1"/>
              </a:solidFill>
            </a:endParaRPr>
          </a:p>
          <a:p>
            <a:pPr indent="-311150" lvl="0" marL="457200" rtl="0" algn="l">
              <a:lnSpc>
                <a:spcPct val="115000"/>
              </a:lnSpc>
              <a:spcBef>
                <a:spcPts val="0"/>
              </a:spcBef>
              <a:spcAft>
                <a:spcPts val="0"/>
              </a:spcAft>
              <a:buClr>
                <a:schemeClr val="lt1"/>
              </a:buClr>
              <a:buSzPts val="1300"/>
              <a:buAutoNum type="arabicPeriod"/>
            </a:pPr>
            <a:r>
              <a:rPr lang="es-419" sz="1300">
                <a:solidFill>
                  <a:schemeClr val="lt1"/>
                </a:solidFill>
              </a:rPr>
              <a:t>Put the CatSniffer in upload mode for the CC1352P7, press reset for the RP2040 and the boot for the CC1352, then release the reset button and second the boot button, you shall see an animation on the LEDs in the CatSniffer, you are ready to upload the desire firmware to the CC1352.</a:t>
            </a:r>
            <a:endParaRPr sz="1300">
              <a:solidFill>
                <a:schemeClr val="lt1"/>
              </a:solidFill>
            </a:endParaRPr>
          </a:p>
          <a:p>
            <a:pPr indent="-311150" lvl="0" marL="457200" rtl="0" algn="l">
              <a:lnSpc>
                <a:spcPct val="115000"/>
              </a:lnSpc>
              <a:spcBef>
                <a:spcPts val="0"/>
              </a:spcBef>
              <a:spcAft>
                <a:spcPts val="0"/>
              </a:spcAft>
              <a:buClr>
                <a:schemeClr val="lt1"/>
              </a:buClr>
              <a:buSzPts val="1300"/>
              <a:buAutoNum type="arabicPeriod"/>
            </a:pPr>
            <a:r>
              <a:rPr lang="es-419" sz="1300">
                <a:solidFill>
                  <a:schemeClr val="lt1"/>
                </a:solidFill>
              </a:rPr>
              <a:t>Locate the utility cc2538-bsl.py found in the Code folder.</a:t>
            </a:r>
            <a:endParaRPr sz="1300">
              <a:solidFill>
                <a:schemeClr val="lt1"/>
              </a:solidFill>
            </a:endParaRPr>
          </a:p>
          <a:p>
            <a:pPr indent="-311150" lvl="0" marL="457200" rtl="0" algn="l">
              <a:lnSpc>
                <a:spcPct val="115000"/>
              </a:lnSpc>
              <a:spcBef>
                <a:spcPts val="0"/>
              </a:spcBef>
              <a:spcAft>
                <a:spcPts val="0"/>
              </a:spcAft>
              <a:buClr>
                <a:schemeClr val="lt1"/>
              </a:buClr>
              <a:buSzPts val="1300"/>
              <a:buAutoNum type="arabicPeriod"/>
            </a:pPr>
            <a:r>
              <a:rPr lang="es-419" sz="1300">
                <a:solidFill>
                  <a:schemeClr val="lt1"/>
                </a:solidFill>
              </a:rPr>
              <a:t>Install the requirements for cc2538-bsl.py by issuing the following commands:</a:t>
            </a:r>
            <a:endParaRPr sz="1300">
              <a:solidFill>
                <a:schemeClr val="lt1"/>
              </a:solidFill>
            </a:endParaRPr>
          </a:p>
          <a:p>
            <a:pPr indent="0" lvl="0" marL="457200" rtl="0" algn="l">
              <a:lnSpc>
                <a:spcPct val="115000"/>
              </a:lnSpc>
              <a:spcBef>
                <a:spcPts val="0"/>
              </a:spcBef>
              <a:spcAft>
                <a:spcPts val="0"/>
              </a:spcAft>
              <a:buNone/>
            </a:pPr>
            <a:r>
              <a:rPr lang="es-419" sz="1300">
                <a:solidFill>
                  <a:schemeClr val="lt1"/>
                </a:solidFill>
                <a:highlight>
                  <a:srgbClr val="D9D9D9"/>
                </a:highlight>
              </a:rPr>
              <a:t>$python3 -m pip install pyserial </a:t>
            </a:r>
            <a:endParaRPr sz="1300">
              <a:solidFill>
                <a:schemeClr val="lt1"/>
              </a:solidFill>
              <a:highlight>
                <a:srgbClr val="D9D9D9"/>
              </a:highlight>
            </a:endParaRPr>
          </a:p>
          <a:p>
            <a:pPr indent="0" lvl="0" marL="457200" rtl="0" algn="l">
              <a:lnSpc>
                <a:spcPct val="115000"/>
              </a:lnSpc>
              <a:spcBef>
                <a:spcPts val="0"/>
              </a:spcBef>
              <a:spcAft>
                <a:spcPts val="0"/>
              </a:spcAft>
              <a:buNone/>
            </a:pPr>
            <a:r>
              <a:rPr lang="es-419" sz="1300">
                <a:solidFill>
                  <a:schemeClr val="lt1"/>
                </a:solidFill>
                <a:highlight>
                  <a:srgbClr val="D9D9D9"/>
                </a:highlight>
              </a:rPr>
              <a:t>$python3 -m pip install intelhex</a:t>
            </a:r>
            <a:endParaRPr sz="1300">
              <a:solidFill>
                <a:schemeClr val="lt1"/>
              </a:solidFill>
              <a:highlight>
                <a:srgbClr val="D9D9D9"/>
              </a:highlight>
            </a:endParaRPr>
          </a:p>
          <a:p>
            <a:pPr indent="-311150" lvl="0" marL="457200" rtl="0" algn="l">
              <a:lnSpc>
                <a:spcPct val="115000"/>
              </a:lnSpc>
              <a:spcBef>
                <a:spcPts val="0"/>
              </a:spcBef>
              <a:spcAft>
                <a:spcPts val="0"/>
              </a:spcAft>
              <a:buClr>
                <a:schemeClr val="lt1"/>
              </a:buClr>
              <a:buSzPts val="1300"/>
              <a:buAutoNum type="arabicPeriod"/>
            </a:pPr>
            <a:r>
              <a:rPr lang="es-419" sz="1300">
                <a:solidFill>
                  <a:schemeClr val="lt1"/>
                </a:solidFill>
              </a:rPr>
              <a:t>Reset the RP2040 once you have flashed the CC1352P</a:t>
            </a:r>
            <a:endParaRPr sz="1300">
              <a:solidFill>
                <a:schemeClr val="lt1"/>
              </a:solidFill>
            </a:endParaRPr>
          </a:p>
          <a:p>
            <a:pPr indent="-311150" lvl="0" marL="457200" rtl="0" algn="l">
              <a:lnSpc>
                <a:spcPct val="115000"/>
              </a:lnSpc>
              <a:spcBef>
                <a:spcPts val="0"/>
              </a:spcBef>
              <a:spcAft>
                <a:spcPts val="0"/>
              </a:spcAft>
              <a:buClr>
                <a:schemeClr val="lt1"/>
              </a:buClr>
              <a:buSzPts val="1300"/>
              <a:buAutoNum type="arabicPeriod"/>
            </a:pPr>
            <a:r>
              <a:rPr lang="es-419" sz="1300">
                <a:solidFill>
                  <a:schemeClr val="lt1"/>
                </a:solidFill>
              </a:rPr>
              <a:t>If you would like to read serial information from a terminal, put back the CatSniffer in serial passthrough mode with the correct speed using Arduino IDE. (Optional)</a:t>
            </a:r>
            <a:endParaRPr sz="2000">
              <a:solidFill>
                <a:schemeClr val="lt2"/>
              </a:solidFill>
            </a:endParaRPr>
          </a:p>
          <a:p>
            <a:pPr indent="0" lvl="0" marL="457200" marR="0" rtl="0" algn="l">
              <a:lnSpc>
                <a:spcPct val="85000"/>
              </a:lnSpc>
              <a:spcBef>
                <a:spcPts val="0"/>
              </a:spcBef>
              <a:spcAft>
                <a:spcPts val="0"/>
              </a:spcAft>
              <a:buNone/>
            </a:pPr>
            <a:r>
              <a:t/>
            </a:r>
            <a:endParaRPr sz="1300">
              <a:solidFill>
                <a:schemeClr val="lt2"/>
              </a:solidFill>
            </a:endParaRPr>
          </a:p>
          <a:p>
            <a:pPr indent="0" lvl="0" marL="0" marR="0" rtl="0" algn="l">
              <a:lnSpc>
                <a:spcPct val="85000"/>
              </a:lnSpc>
              <a:spcBef>
                <a:spcPts val="0"/>
              </a:spcBef>
              <a:spcAft>
                <a:spcPts val="0"/>
              </a:spcAft>
              <a:buClr>
                <a:schemeClr val="lt2"/>
              </a:buClr>
              <a:buSzPts val="1000"/>
              <a:buFont typeface="Arial"/>
              <a:buNone/>
            </a:pPr>
            <a:r>
              <a:t/>
            </a:r>
            <a:endParaRPr sz="1300">
              <a:solidFill>
                <a:schemeClr val="lt2"/>
              </a:solidFill>
            </a:endParaRPr>
          </a:p>
        </p:txBody>
      </p:sp>
      <p:sp>
        <p:nvSpPr>
          <p:cNvPr id="174" name="Google Shape;174;p35"/>
          <p:cNvSpPr txBox="1"/>
          <p:nvPr/>
        </p:nvSpPr>
        <p:spPr>
          <a:xfrm>
            <a:off x="476250" y="901600"/>
            <a:ext cx="8149200" cy="5004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1A72F7"/>
              </a:buClr>
              <a:buSzPts val="3000"/>
              <a:buFont typeface="Arial Black"/>
              <a:buNone/>
            </a:pPr>
            <a:r>
              <a:rPr b="1" lang="es-419" sz="3000">
                <a:solidFill>
                  <a:srgbClr val="1A72F7"/>
                </a:solidFill>
                <a:latin typeface="Arial Black"/>
                <a:ea typeface="Arial Black"/>
                <a:cs typeface="Arial Black"/>
                <a:sym typeface="Arial Black"/>
              </a:rPr>
              <a:t>Flashing firmware from Linux</a:t>
            </a:r>
            <a:endParaRPr b="1" i="0" sz="3000" u="none" cap="none" strike="noStrike">
              <a:solidFill>
                <a:srgbClr val="1A72F7"/>
              </a:solidFill>
              <a:latin typeface="Arial Black"/>
              <a:ea typeface="Arial Black"/>
              <a:cs typeface="Arial Black"/>
              <a:sym typeface="Arial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6"/>
          <p:cNvSpPr txBox="1"/>
          <p:nvPr/>
        </p:nvSpPr>
        <p:spPr>
          <a:xfrm>
            <a:off x="11" y="2571757"/>
            <a:ext cx="9144000" cy="606600"/>
          </a:xfrm>
          <a:prstGeom prst="rect">
            <a:avLst/>
          </a:prstGeom>
          <a:noFill/>
          <a:ln>
            <a:noFill/>
          </a:ln>
        </p:spPr>
        <p:txBody>
          <a:bodyPr anchorCtr="0" anchor="ctr" bIns="19050" lIns="19050" spcFirstLastPara="1" rIns="19050" wrap="square" tIns="19050">
            <a:spAutoFit/>
          </a:bodyPr>
          <a:lstStyle/>
          <a:p>
            <a:pPr indent="0" lvl="0" marL="0" marR="0" rtl="0" algn="ctr">
              <a:lnSpc>
                <a:spcPct val="90000"/>
              </a:lnSpc>
              <a:spcBef>
                <a:spcPts val="0"/>
              </a:spcBef>
              <a:spcAft>
                <a:spcPts val="0"/>
              </a:spcAft>
              <a:buClr>
                <a:schemeClr val="dk1"/>
              </a:buClr>
              <a:buSzPts val="4100"/>
              <a:buFont typeface="Arial Black"/>
              <a:buNone/>
            </a:pPr>
            <a:r>
              <a:rPr b="1" lang="es-419" sz="4100">
                <a:solidFill>
                  <a:schemeClr val="dk1"/>
                </a:solidFill>
                <a:latin typeface="Arial Black"/>
                <a:ea typeface="Arial Black"/>
                <a:cs typeface="Arial Black"/>
                <a:sym typeface="Arial Black"/>
              </a:rPr>
              <a:t>Practical examples</a:t>
            </a:r>
            <a:endParaRPr sz="900"/>
          </a:p>
        </p:txBody>
      </p:sp>
      <p:sp>
        <p:nvSpPr>
          <p:cNvPr id="180" name="Google Shape;180;p36"/>
          <p:cNvSpPr txBox="1"/>
          <p:nvPr/>
        </p:nvSpPr>
        <p:spPr>
          <a:xfrm>
            <a:off x="666750" y="3276757"/>
            <a:ext cx="7810500" cy="729900"/>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chemeClr val="dk1"/>
              </a:buClr>
              <a:buSzPts val="1500"/>
              <a:buFont typeface="Arial"/>
              <a:buNone/>
            </a:pPr>
            <a:r>
              <a:rPr lang="es-419" sz="2600">
                <a:solidFill>
                  <a:schemeClr val="dk1"/>
                </a:solidFill>
              </a:rPr>
              <a:t>Follow along with booklet</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nvSpPr>
        <p:spPr>
          <a:xfrm>
            <a:off x="11" y="1803116"/>
            <a:ext cx="9144000" cy="1701000"/>
          </a:xfrm>
          <a:prstGeom prst="rect">
            <a:avLst/>
          </a:prstGeom>
          <a:noFill/>
          <a:ln>
            <a:noFill/>
          </a:ln>
        </p:spPr>
        <p:txBody>
          <a:bodyPr anchorCtr="0" anchor="ctr" bIns="19050" lIns="19050" spcFirstLastPara="1" rIns="19050" wrap="square" tIns="19050">
            <a:spAutoFit/>
          </a:bodyPr>
          <a:lstStyle/>
          <a:p>
            <a:pPr indent="0" lvl="0" marL="0" marR="0" rtl="0" algn="ctr">
              <a:lnSpc>
                <a:spcPct val="90000"/>
              </a:lnSpc>
              <a:spcBef>
                <a:spcPts val="0"/>
              </a:spcBef>
              <a:spcAft>
                <a:spcPts val="0"/>
              </a:spcAft>
              <a:buClr>
                <a:srgbClr val="1A72F7"/>
              </a:buClr>
              <a:buSzPts val="6000"/>
              <a:buFont typeface="Arial Black"/>
              <a:buNone/>
            </a:pPr>
            <a:r>
              <a:rPr b="1" lang="es-419" sz="6000">
                <a:solidFill>
                  <a:srgbClr val="1A72F7"/>
                </a:solidFill>
                <a:latin typeface="Arial Black"/>
                <a:ea typeface="Arial Black"/>
                <a:cs typeface="Arial Black"/>
                <a:sym typeface="Arial Black"/>
              </a:rPr>
              <a:t>Hands on Lab #1: Sniffing BLE</a:t>
            </a:r>
            <a:r>
              <a:rPr b="1" i="0" lang="es-419" sz="6000" u="none" cap="none" strike="noStrike">
                <a:solidFill>
                  <a:srgbClr val="1A72F7"/>
                </a:solidFill>
                <a:latin typeface="Arial Black"/>
                <a:ea typeface="Arial Black"/>
                <a:cs typeface="Arial Black"/>
                <a:sym typeface="Arial Black"/>
              </a:rPr>
              <a:t> </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8"/>
          <p:cNvSpPr txBox="1"/>
          <p:nvPr/>
        </p:nvSpPr>
        <p:spPr>
          <a:xfrm>
            <a:off x="476250" y="2160475"/>
            <a:ext cx="8149200" cy="2524200"/>
          </a:xfrm>
          <a:prstGeom prst="rect">
            <a:avLst/>
          </a:prstGeom>
          <a:noFill/>
          <a:ln>
            <a:noFill/>
          </a:ln>
        </p:spPr>
        <p:txBody>
          <a:bodyPr anchorCtr="0" anchor="t" bIns="19050" lIns="19050" spcFirstLastPara="1" rIns="19050" wrap="square" tIns="19050">
            <a:noAutofit/>
          </a:bodyPr>
          <a:lstStyle/>
          <a:p>
            <a:pPr indent="0" lvl="0" marL="0" marR="0" rtl="0" algn="l">
              <a:lnSpc>
                <a:spcPct val="85000"/>
              </a:lnSpc>
              <a:spcBef>
                <a:spcPts val="0"/>
              </a:spcBef>
              <a:spcAft>
                <a:spcPts val="0"/>
              </a:spcAft>
              <a:buNone/>
            </a:pPr>
            <a:r>
              <a:t/>
            </a:r>
            <a:endParaRPr sz="2000">
              <a:solidFill>
                <a:schemeClr val="lt2"/>
              </a:solidFill>
            </a:endParaRPr>
          </a:p>
          <a:p>
            <a:pPr indent="-355600" lvl="0" marL="457200" marR="0" rtl="0" algn="l">
              <a:lnSpc>
                <a:spcPct val="85000"/>
              </a:lnSpc>
              <a:spcBef>
                <a:spcPts val="0"/>
              </a:spcBef>
              <a:spcAft>
                <a:spcPts val="0"/>
              </a:spcAft>
              <a:buClr>
                <a:schemeClr val="lt2"/>
              </a:buClr>
              <a:buSzPts val="2000"/>
              <a:buAutoNum type="arabicPeriod"/>
            </a:pPr>
            <a:r>
              <a:rPr lang="es-419" sz="2000">
                <a:solidFill>
                  <a:schemeClr val="lt2"/>
                </a:solidFill>
              </a:rPr>
              <a:t>Flash</a:t>
            </a:r>
            <a:r>
              <a:rPr lang="es-419" sz="2000">
                <a:solidFill>
                  <a:schemeClr val="lt2"/>
                </a:solidFill>
              </a:rPr>
              <a:t> firmware for sniffing Bluetooth Low Energy connections</a:t>
            </a:r>
            <a:endParaRPr sz="2000">
              <a:solidFill>
                <a:schemeClr val="lt2"/>
              </a:solidFill>
            </a:endParaRPr>
          </a:p>
          <a:p>
            <a:pPr indent="-355600" lvl="0" marL="457200" marR="0" rtl="0" algn="l">
              <a:lnSpc>
                <a:spcPct val="85000"/>
              </a:lnSpc>
              <a:spcBef>
                <a:spcPts val="0"/>
              </a:spcBef>
              <a:spcAft>
                <a:spcPts val="0"/>
              </a:spcAft>
              <a:buClr>
                <a:schemeClr val="lt2"/>
              </a:buClr>
              <a:buSzPts val="2000"/>
              <a:buAutoNum type="arabicPeriod"/>
            </a:pPr>
            <a:r>
              <a:rPr lang="es-419" sz="2000">
                <a:solidFill>
                  <a:schemeClr val="lt2"/>
                </a:solidFill>
              </a:rPr>
              <a:t>Basic usage of tools for analyzing BLE traffic</a:t>
            </a:r>
            <a:endParaRPr sz="2000">
              <a:solidFill>
                <a:schemeClr val="lt2"/>
              </a:solidFill>
            </a:endParaRPr>
          </a:p>
          <a:p>
            <a:pPr indent="-355600" lvl="0" marL="457200" marR="0" rtl="0" algn="l">
              <a:lnSpc>
                <a:spcPct val="85000"/>
              </a:lnSpc>
              <a:spcBef>
                <a:spcPts val="0"/>
              </a:spcBef>
              <a:spcAft>
                <a:spcPts val="0"/>
              </a:spcAft>
              <a:buClr>
                <a:schemeClr val="lt2"/>
              </a:buClr>
              <a:buSzPts val="2000"/>
              <a:buAutoNum type="arabicPeriod"/>
            </a:pPr>
            <a:r>
              <a:rPr lang="es-419" sz="2000">
                <a:solidFill>
                  <a:schemeClr val="lt2"/>
                </a:solidFill>
              </a:rPr>
              <a:t>Packet structure of different types of BLE packets</a:t>
            </a:r>
            <a:endParaRPr sz="2000">
              <a:solidFill>
                <a:schemeClr val="lt2"/>
              </a:solidFill>
            </a:endParaRPr>
          </a:p>
          <a:p>
            <a:pPr indent="0" lvl="0" marL="457200" marR="0" rtl="0" algn="l">
              <a:lnSpc>
                <a:spcPct val="85000"/>
              </a:lnSpc>
              <a:spcBef>
                <a:spcPts val="0"/>
              </a:spcBef>
              <a:spcAft>
                <a:spcPts val="0"/>
              </a:spcAft>
              <a:buNone/>
            </a:pPr>
            <a:r>
              <a:t/>
            </a:r>
            <a:endParaRPr sz="1300">
              <a:solidFill>
                <a:schemeClr val="lt2"/>
              </a:solidFill>
            </a:endParaRPr>
          </a:p>
          <a:p>
            <a:pPr indent="0" lvl="0" marL="0" marR="0" rtl="0" algn="l">
              <a:lnSpc>
                <a:spcPct val="85000"/>
              </a:lnSpc>
              <a:spcBef>
                <a:spcPts val="0"/>
              </a:spcBef>
              <a:spcAft>
                <a:spcPts val="0"/>
              </a:spcAft>
              <a:buClr>
                <a:schemeClr val="lt2"/>
              </a:buClr>
              <a:buSzPts val="1000"/>
              <a:buFont typeface="Arial"/>
              <a:buNone/>
            </a:pPr>
            <a:r>
              <a:t/>
            </a:r>
            <a:endParaRPr sz="1300">
              <a:solidFill>
                <a:schemeClr val="lt2"/>
              </a:solidFill>
            </a:endParaRPr>
          </a:p>
        </p:txBody>
      </p:sp>
      <p:sp>
        <p:nvSpPr>
          <p:cNvPr id="191" name="Google Shape;191;p38"/>
          <p:cNvSpPr txBox="1"/>
          <p:nvPr/>
        </p:nvSpPr>
        <p:spPr>
          <a:xfrm>
            <a:off x="476250" y="1483475"/>
            <a:ext cx="8149200" cy="5004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1A72F7"/>
              </a:buClr>
              <a:buSzPts val="3000"/>
              <a:buFont typeface="Arial Black"/>
              <a:buNone/>
            </a:pPr>
            <a:r>
              <a:rPr b="1" lang="es-419" sz="3000">
                <a:solidFill>
                  <a:srgbClr val="1A72F7"/>
                </a:solidFill>
                <a:latin typeface="Arial Black"/>
                <a:ea typeface="Arial Black"/>
                <a:cs typeface="Arial Black"/>
                <a:sym typeface="Arial Black"/>
              </a:rPr>
              <a:t>Learning objectives</a:t>
            </a:r>
            <a:endParaRPr b="1" i="0" sz="3000" u="none" cap="none" strike="noStrike">
              <a:solidFill>
                <a:srgbClr val="1A72F7"/>
              </a:solidFill>
              <a:latin typeface="Arial Black"/>
              <a:ea typeface="Arial Black"/>
              <a:cs typeface="Arial Black"/>
              <a:sym typeface="Arial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9"/>
          <p:cNvSpPr txBox="1"/>
          <p:nvPr/>
        </p:nvSpPr>
        <p:spPr>
          <a:xfrm>
            <a:off x="11" y="1803116"/>
            <a:ext cx="9144000" cy="2532000"/>
          </a:xfrm>
          <a:prstGeom prst="rect">
            <a:avLst/>
          </a:prstGeom>
          <a:noFill/>
          <a:ln>
            <a:noFill/>
          </a:ln>
        </p:spPr>
        <p:txBody>
          <a:bodyPr anchorCtr="0" anchor="ctr" bIns="19050" lIns="19050" spcFirstLastPara="1" rIns="19050" wrap="square" tIns="19050">
            <a:spAutoFit/>
          </a:bodyPr>
          <a:lstStyle/>
          <a:p>
            <a:pPr indent="0" lvl="0" marL="0" marR="0" rtl="0" algn="ctr">
              <a:lnSpc>
                <a:spcPct val="90000"/>
              </a:lnSpc>
              <a:spcBef>
                <a:spcPts val="0"/>
              </a:spcBef>
              <a:spcAft>
                <a:spcPts val="0"/>
              </a:spcAft>
              <a:buClr>
                <a:srgbClr val="1A72F7"/>
              </a:buClr>
              <a:buSzPts val="6000"/>
              <a:buFont typeface="Arial Black"/>
              <a:buNone/>
            </a:pPr>
            <a:r>
              <a:rPr b="1" lang="es-419" sz="6000">
                <a:solidFill>
                  <a:srgbClr val="1A72F7"/>
                </a:solidFill>
                <a:latin typeface="Arial Black"/>
                <a:ea typeface="Arial Black"/>
                <a:cs typeface="Arial Black"/>
                <a:sym typeface="Arial Black"/>
              </a:rPr>
              <a:t>Hands on Lab #2: Detecting personal trackers</a:t>
            </a:r>
            <a:r>
              <a:rPr b="1" i="0" lang="es-419" sz="6000" u="none" cap="none" strike="noStrike">
                <a:solidFill>
                  <a:srgbClr val="1A72F7"/>
                </a:solidFill>
                <a:latin typeface="Arial Black"/>
                <a:ea typeface="Arial Black"/>
                <a:cs typeface="Arial Black"/>
                <a:sym typeface="Arial Black"/>
              </a:rPr>
              <a:t> </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0"/>
          <p:cNvSpPr txBox="1"/>
          <p:nvPr/>
        </p:nvSpPr>
        <p:spPr>
          <a:xfrm>
            <a:off x="476250" y="2160475"/>
            <a:ext cx="8149200" cy="2524200"/>
          </a:xfrm>
          <a:prstGeom prst="rect">
            <a:avLst/>
          </a:prstGeom>
          <a:noFill/>
          <a:ln>
            <a:noFill/>
          </a:ln>
        </p:spPr>
        <p:txBody>
          <a:bodyPr anchorCtr="0" anchor="t" bIns="19050" lIns="19050" spcFirstLastPara="1" rIns="19050" wrap="square" tIns="19050">
            <a:noAutofit/>
          </a:bodyPr>
          <a:lstStyle/>
          <a:p>
            <a:pPr indent="0" lvl="0" marL="0" marR="0" rtl="0" algn="l">
              <a:lnSpc>
                <a:spcPct val="85000"/>
              </a:lnSpc>
              <a:spcBef>
                <a:spcPts val="0"/>
              </a:spcBef>
              <a:spcAft>
                <a:spcPts val="0"/>
              </a:spcAft>
              <a:buNone/>
            </a:pPr>
            <a:r>
              <a:t/>
            </a:r>
            <a:endParaRPr sz="2000">
              <a:solidFill>
                <a:schemeClr val="lt2"/>
              </a:solidFill>
            </a:endParaRPr>
          </a:p>
          <a:p>
            <a:pPr indent="-355600" lvl="0" marL="457200" marR="0" rtl="0" algn="l">
              <a:lnSpc>
                <a:spcPct val="85000"/>
              </a:lnSpc>
              <a:spcBef>
                <a:spcPts val="0"/>
              </a:spcBef>
              <a:spcAft>
                <a:spcPts val="0"/>
              </a:spcAft>
              <a:buClr>
                <a:schemeClr val="lt2"/>
              </a:buClr>
              <a:buSzPts val="2000"/>
              <a:buAutoNum type="arabicPeriod"/>
            </a:pPr>
            <a:r>
              <a:rPr lang="es-419" sz="2000">
                <a:solidFill>
                  <a:schemeClr val="lt2"/>
                </a:solidFill>
              </a:rPr>
              <a:t>Learn about the technologies used in personal trackers</a:t>
            </a:r>
            <a:endParaRPr sz="2000">
              <a:solidFill>
                <a:schemeClr val="lt2"/>
              </a:solidFill>
            </a:endParaRPr>
          </a:p>
          <a:p>
            <a:pPr indent="-355600" lvl="0" marL="457200" marR="0" rtl="0" algn="l">
              <a:lnSpc>
                <a:spcPct val="85000"/>
              </a:lnSpc>
              <a:spcBef>
                <a:spcPts val="0"/>
              </a:spcBef>
              <a:spcAft>
                <a:spcPts val="0"/>
              </a:spcAft>
              <a:buClr>
                <a:schemeClr val="lt2"/>
              </a:buClr>
              <a:buSzPts val="2000"/>
              <a:buAutoNum type="arabicPeriod"/>
            </a:pPr>
            <a:r>
              <a:rPr lang="es-419" sz="2000">
                <a:solidFill>
                  <a:schemeClr val="lt2"/>
                </a:solidFill>
              </a:rPr>
              <a:t>Learn how to detect personal trackers</a:t>
            </a:r>
            <a:endParaRPr sz="2000">
              <a:solidFill>
                <a:schemeClr val="lt2"/>
              </a:solidFill>
            </a:endParaRPr>
          </a:p>
          <a:p>
            <a:pPr indent="-355600" lvl="0" marL="457200" marR="0" rtl="0" algn="l">
              <a:lnSpc>
                <a:spcPct val="85000"/>
              </a:lnSpc>
              <a:spcBef>
                <a:spcPts val="0"/>
              </a:spcBef>
              <a:spcAft>
                <a:spcPts val="0"/>
              </a:spcAft>
              <a:buClr>
                <a:schemeClr val="lt2"/>
              </a:buClr>
              <a:buSzPts val="2000"/>
              <a:buAutoNum type="arabicPeriod"/>
            </a:pPr>
            <a:r>
              <a:rPr lang="es-419" sz="2000">
                <a:solidFill>
                  <a:schemeClr val="lt2"/>
                </a:solidFill>
              </a:rPr>
              <a:t>Write custom firmware to detect personal trackers</a:t>
            </a:r>
            <a:endParaRPr sz="2000">
              <a:solidFill>
                <a:schemeClr val="lt2"/>
              </a:solidFill>
            </a:endParaRPr>
          </a:p>
          <a:p>
            <a:pPr indent="0" lvl="0" marL="457200" marR="0" rtl="0" algn="l">
              <a:lnSpc>
                <a:spcPct val="85000"/>
              </a:lnSpc>
              <a:spcBef>
                <a:spcPts val="0"/>
              </a:spcBef>
              <a:spcAft>
                <a:spcPts val="0"/>
              </a:spcAft>
              <a:buNone/>
            </a:pPr>
            <a:r>
              <a:t/>
            </a:r>
            <a:endParaRPr sz="1300">
              <a:solidFill>
                <a:schemeClr val="lt2"/>
              </a:solidFill>
            </a:endParaRPr>
          </a:p>
          <a:p>
            <a:pPr indent="0" lvl="0" marL="0" marR="0" rtl="0" algn="l">
              <a:lnSpc>
                <a:spcPct val="85000"/>
              </a:lnSpc>
              <a:spcBef>
                <a:spcPts val="0"/>
              </a:spcBef>
              <a:spcAft>
                <a:spcPts val="0"/>
              </a:spcAft>
              <a:buClr>
                <a:schemeClr val="lt2"/>
              </a:buClr>
              <a:buSzPts val="1000"/>
              <a:buFont typeface="Arial"/>
              <a:buNone/>
            </a:pPr>
            <a:r>
              <a:t/>
            </a:r>
            <a:endParaRPr sz="1300">
              <a:solidFill>
                <a:schemeClr val="lt2"/>
              </a:solidFill>
            </a:endParaRPr>
          </a:p>
        </p:txBody>
      </p:sp>
      <p:sp>
        <p:nvSpPr>
          <p:cNvPr id="202" name="Google Shape;202;p40"/>
          <p:cNvSpPr txBox="1"/>
          <p:nvPr/>
        </p:nvSpPr>
        <p:spPr>
          <a:xfrm>
            <a:off x="476250" y="1483475"/>
            <a:ext cx="8149200" cy="5004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1A72F7"/>
              </a:buClr>
              <a:buSzPts val="3000"/>
              <a:buFont typeface="Arial Black"/>
              <a:buNone/>
            </a:pPr>
            <a:r>
              <a:rPr b="1" lang="es-419" sz="3000">
                <a:solidFill>
                  <a:srgbClr val="1A72F7"/>
                </a:solidFill>
                <a:latin typeface="Arial Black"/>
                <a:ea typeface="Arial Black"/>
                <a:cs typeface="Arial Black"/>
                <a:sym typeface="Arial Black"/>
              </a:rPr>
              <a:t>Learning objectives</a:t>
            </a:r>
            <a:endParaRPr b="1" i="0" sz="3000" u="none" cap="none" strike="noStrike">
              <a:solidFill>
                <a:srgbClr val="1A72F7"/>
              </a:solidFill>
              <a:latin typeface="Arial Black"/>
              <a:ea typeface="Arial Black"/>
              <a:cs typeface="Arial Black"/>
              <a:sym typeface="Arial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1"/>
          <p:cNvSpPr txBox="1"/>
          <p:nvPr/>
        </p:nvSpPr>
        <p:spPr>
          <a:xfrm>
            <a:off x="11" y="1803116"/>
            <a:ext cx="9144000" cy="2532000"/>
          </a:xfrm>
          <a:prstGeom prst="rect">
            <a:avLst/>
          </a:prstGeom>
          <a:noFill/>
          <a:ln>
            <a:noFill/>
          </a:ln>
        </p:spPr>
        <p:txBody>
          <a:bodyPr anchorCtr="0" anchor="ctr" bIns="19050" lIns="19050" spcFirstLastPara="1" rIns="19050" wrap="square" tIns="19050">
            <a:spAutoFit/>
          </a:bodyPr>
          <a:lstStyle/>
          <a:p>
            <a:pPr indent="0" lvl="0" marL="0" marR="0" rtl="0" algn="ctr">
              <a:lnSpc>
                <a:spcPct val="90000"/>
              </a:lnSpc>
              <a:spcBef>
                <a:spcPts val="0"/>
              </a:spcBef>
              <a:spcAft>
                <a:spcPts val="0"/>
              </a:spcAft>
              <a:buClr>
                <a:srgbClr val="1A72F7"/>
              </a:buClr>
              <a:buSzPts val="6000"/>
              <a:buFont typeface="Arial Black"/>
              <a:buNone/>
            </a:pPr>
            <a:r>
              <a:rPr b="1" lang="es-419" sz="6000">
                <a:solidFill>
                  <a:srgbClr val="1A72F7"/>
                </a:solidFill>
                <a:latin typeface="Arial Black"/>
                <a:ea typeface="Arial Black"/>
                <a:cs typeface="Arial Black"/>
                <a:sym typeface="Arial Black"/>
              </a:rPr>
              <a:t>Hands on Lab #3: Spoofing personal trackers</a:t>
            </a:r>
            <a:r>
              <a:rPr b="1" i="0" lang="es-419" sz="6000" u="none" cap="none" strike="noStrike">
                <a:solidFill>
                  <a:srgbClr val="1A72F7"/>
                </a:solidFill>
                <a:latin typeface="Arial Black"/>
                <a:ea typeface="Arial Black"/>
                <a:cs typeface="Arial Black"/>
                <a:sym typeface="Arial Black"/>
              </a:rPr>
              <a:t> </a:t>
            </a:r>
            <a:endParaRPr sz="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2"/>
          <p:cNvSpPr txBox="1"/>
          <p:nvPr/>
        </p:nvSpPr>
        <p:spPr>
          <a:xfrm>
            <a:off x="476250" y="2160475"/>
            <a:ext cx="8149200" cy="2524200"/>
          </a:xfrm>
          <a:prstGeom prst="rect">
            <a:avLst/>
          </a:prstGeom>
          <a:noFill/>
          <a:ln>
            <a:noFill/>
          </a:ln>
        </p:spPr>
        <p:txBody>
          <a:bodyPr anchorCtr="0" anchor="t" bIns="19050" lIns="19050" spcFirstLastPara="1" rIns="19050" wrap="square" tIns="19050">
            <a:noAutofit/>
          </a:bodyPr>
          <a:lstStyle/>
          <a:p>
            <a:pPr indent="0" lvl="0" marL="0" marR="0" rtl="0" algn="l">
              <a:lnSpc>
                <a:spcPct val="85000"/>
              </a:lnSpc>
              <a:spcBef>
                <a:spcPts val="0"/>
              </a:spcBef>
              <a:spcAft>
                <a:spcPts val="0"/>
              </a:spcAft>
              <a:buNone/>
            </a:pPr>
            <a:r>
              <a:t/>
            </a:r>
            <a:endParaRPr sz="2000">
              <a:solidFill>
                <a:schemeClr val="lt2"/>
              </a:solidFill>
            </a:endParaRPr>
          </a:p>
          <a:p>
            <a:pPr indent="-355600" lvl="0" marL="457200" rtl="0" algn="l">
              <a:lnSpc>
                <a:spcPct val="85000"/>
              </a:lnSpc>
              <a:spcBef>
                <a:spcPts val="0"/>
              </a:spcBef>
              <a:spcAft>
                <a:spcPts val="0"/>
              </a:spcAft>
              <a:buClr>
                <a:schemeClr val="lt2"/>
              </a:buClr>
              <a:buSzPts val="2000"/>
              <a:buAutoNum type="arabicPeriod"/>
            </a:pPr>
            <a:r>
              <a:rPr lang="es-419" sz="2000">
                <a:solidFill>
                  <a:schemeClr val="lt2"/>
                </a:solidFill>
              </a:rPr>
              <a:t>Learn how to spoof personal trackers</a:t>
            </a:r>
            <a:endParaRPr sz="2000">
              <a:solidFill>
                <a:schemeClr val="lt2"/>
              </a:solidFill>
            </a:endParaRPr>
          </a:p>
          <a:p>
            <a:pPr indent="-355600" lvl="0" marL="457200" rtl="0" algn="l">
              <a:lnSpc>
                <a:spcPct val="85000"/>
              </a:lnSpc>
              <a:spcBef>
                <a:spcPts val="0"/>
              </a:spcBef>
              <a:spcAft>
                <a:spcPts val="0"/>
              </a:spcAft>
              <a:buClr>
                <a:schemeClr val="lt2"/>
              </a:buClr>
              <a:buSzPts val="2000"/>
              <a:buAutoNum type="arabicPeriod"/>
            </a:pPr>
            <a:r>
              <a:rPr lang="es-419" sz="2000">
                <a:solidFill>
                  <a:schemeClr val="lt2"/>
                </a:solidFill>
              </a:rPr>
              <a:t>Learn to craft custom BLE packets</a:t>
            </a:r>
            <a:endParaRPr sz="2000">
              <a:solidFill>
                <a:schemeClr val="lt2"/>
              </a:solidFill>
            </a:endParaRPr>
          </a:p>
          <a:p>
            <a:pPr indent="-355600" lvl="0" marL="457200" rtl="0" algn="l">
              <a:lnSpc>
                <a:spcPct val="85000"/>
              </a:lnSpc>
              <a:spcBef>
                <a:spcPts val="0"/>
              </a:spcBef>
              <a:spcAft>
                <a:spcPts val="0"/>
              </a:spcAft>
              <a:buClr>
                <a:schemeClr val="lt2"/>
              </a:buClr>
              <a:buSzPts val="2000"/>
              <a:buAutoNum type="arabicPeriod"/>
            </a:pPr>
            <a:r>
              <a:rPr lang="es-419" sz="2000">
                <a:solidFill>
                  <a:schemeClr val="lt2"/>
                </a:solidFill>
              </a:rPr>
              <a:t>Write firmware to communicate with devices over BLE</a:t>
            </a:r>
            <a:endParaRPr sz="2000">
              <a:solidFill>
                <a:schemeClr val="lt2"/>
              </a:solidFill>
            </a:endParaRPr>
          </a:p>
          <a:p>
            <a:pPr indent="0" lvl="0" marL="457200" marR="0" rtl="0" algn="l">
              <a:lnSpc>
                <a:spcPct val="85000"/>
              </a:lnSpc>
              <a:spcBef>
                <a:spcPts val="0"/>
              </a:spcBef>
              <a:spcAft>
                <a:spcPts val="0"/>
              </a:spcAft>
              <a:buNone/>
            </a:pPr>
            <a:r>
              <a:t/>
            </a:r>
            <a:endParaRPr sz="1300">
              <a:solidFill>
                <a:schemeClr val="lt2"/>
              </a:solidFill>
            </a:endParaRPr>
          </a:p>
          <a:p>
            <a:pPr indent="0" lvl="0" marL="0" marR="0" rtl="0" algn="l">
              <a:lnSpc>
                <a:spcPct val="85000"/>
              </a:lnSpc>
              <a:spcBef>
                <a:spcPts val="0"/>
              </a:spcBef>
              <a:spcAft>
                <a:spcPts val="0"/>
              </a:spcAft>
              <a:buClr>
                <a:schemeClr val="lt2"/>
              </a:buClr>
              <a:buSzPts val="1000"/>
              <a:buFont typeface="Arial"/>
              <a:buNone/>
            </a:pPr>
            <a:r>
              <a:t/>
            </a:r>
            <a:endParaRPr sz="1300">
              <a:solidFill>
                <a:schemeClr val="lt2"/>
              </a:solidFill>
            </a:endParaRPr>
          </a:p>
        </p:txBody>
      </p:sp>
      <p:sp>
        <p:nvSpPr>
          <p:cNvPr id="213" name="Google Shape;213;p42"/>
          <p:cNvSpPr txBox="1"/>
          <p:nvPr/>
        </p:nvSpPr>
        <p:spPr>
          <a:xfrm>
            <a:off x="476250" y="1483475"/>
            <a:ext cx="8149200" cy="5004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1A72F7"/>
              </a:buClr>
              <a:buSzPts val="3000"/>
              <a:buFont typeface="Arial Black"/>
              <a:buNone/>
            </a:pPr>
            <a:r>
              <a:rPr b="1" lang="es-419" sz="3000">
                <a:solidFill>
                  <a:srgbClr val="1A72F7"/>
                </a:solidFill>
                <a:latin typeface="Arial Black"/>
                <a:ea typeface="Arial Black"/>
                <a:cs typeface="Arial Black"/>
                <a:sym typeface="Arial Black"/>
              </a:rPr>
              <a:t>Learning objectives</a:t>
            </a:r>
            <a:endParaRPr b="1" i="0" sz="3000" u="none" cap="none" strike="noStrike">
              <a:solidFill>
                <a:srgbClr val="1A72F7"/>
              </a:solidFill>
              <a:latin typeface="Arial Black"/>
              <a:ea typeface="Arial Black"/>
              <a:cs typeface="Arial Black"/>
              <a:sym typeface="Arial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3"/>
          <p:cNvSpPr txBox="1"/>
          <p:nvPr/>
        </p:nvSpPr>
        <p:spPr>
          <a:xfrm>
            <a:off x="11" y="1883557"/>
            <a:ext cx="9144000" cy="163200"/>
          </a:xfrm>
          <a:prstGeom prst="rect">
            <a:avLst/>
          </a:prstGeom>
          <a:noFill/>
          <a:ln>
            <a:noFill/>
          </a:ln>
        </p:spPr>
        <p:txBody>
          <a:bodyPr anchorCtr="0" anchor="ctr" bIns="19050" lIns="19050" spcFirstLastPara="1" rIns="19050" wrap="square" tIns="19050">
            <a:spAutoFit/>
          </a:bodyPr>
          <a:lstStyle/>
          <a:p>
            <a:pPr indent="0" lvl="0" marL="0" marR="0" rtl="0" algn="ctr">
              <a:lnSpc>
                <a:spcPct val="90000"/>
              </a:lnSpc>
              <a:spcBef>
                <a:spcPts val="0"/>
              </a:spcBef>
              <a:spcAft>
                <a:spcPts val="0"/>
              </a:spcAft>
              <a:buClr>
                <a:schemeClr val="dk1"/>
              </a:buClr>
              <a:buSzPts val="4100"/>
              <a:buFont typeface="Arial Black"/>
              <a:buNone/>
            </a:pPr>
            <a:r>
              <a:t/>
            </a:r>
            <a:endParaRPr sz="900"/>
          </a:p>
        </p:txBody>
      </p:sp>
      <p:sp>
        <p:nvSpPr>
          <p:cNvPr id="219" name="Google Shape;219;p43"/>
          <p:cNvSpPr txBox="1"/>
          <p:nvPr/>
        </p:nvSpPr>
        <p:spPr>
          <a:xfrm>
            <a:off x="997875" y="2654270"/>
            <a:ext cx="7810500" cy="729900"/>
          </a:xfrm>
          <a:prstGeom prst="rect">
            <a:avLst/>
          </a:prstGeom>
          <a:noFill/>
          <a:ln>
            <a:noFill/>
          </a:ln>
        </p:spPr>
        <p:txBody>
          <a:bodyPr anchorCtr="0" anchor="t" bIns="28575" lIns="57150" spcFirstLastPara="1" rIns="57150" wrap="square" tIns="28575">
            <a:noAutofit/>
          </a:bodyPr>
          <a:lstStyle/>
          <a:p>
            <a:pPr indent="0" lvl="0" marL="0" marR="0" rtl="0" algn="r">
              <a:lnSpc>
                <a:spcPct val="100000"/>
              </a:lnSpc>
              <a:spcBef>
                <a:spcPts val="0"/>
              </a:spcBef>
              <a:spcAft>
                <a:spcPts val="0"/>
              </a:spcAft>
              <a:buClr>
                <a:schemeClr val="dk1"/>
              </a:buClr>
              <a:buSzPts val="1500"/>
              <a:buFont typeface="Arial"/>
              <a:buNone/>
            </a:pPr>
            <a:r>
              <a:rPr lang="es-419" sz="1800">
                <a:solidFill>
                  <a:schemeClr val="dk1"/>
                </a:solidFill>
              </a:rPr>
              <a:t>Eduardo Contreras (</a:t>
            </a:r>
            <a:r>
              <a:rPr lang="es-419" sz="1800" u="sng">
                <a:solidFill>
                  <a:schemeClr val="hlink"/>
                </a:solidFill>
                <a:hlinkClick r:id="rId3"/>
              </a:rPr>
              <a:t>e@electroniccats.com</a:t>
            </a:r>
            <a:r>
              <a:rPr lang="es-419" sz="1800">
                <a:solidFill>
                  <a:schemeClr val="dk1"/>
                </a:solidFill>
              </a:rPr>
              <a:t>) </a:t>
            </a:r>
            <a:endParaRPr sz="1800">
              <a:solidFill>
                <a:schemeClr val="dk1"/>
              </a:solidFill>
            </a:endParaRPr>
          </a:p>
          <a:p>
            <a:pPr indent="0" lvl="0" marL="0" marR="0" rtl="0" algn="r">
              <a:lnSpc>
                <a:spcPct val="100000"/>
              </a:lnSpc>
              <a:spcBef>
                <a:spcPts val="0"/>
              </a:spcBef>
              <a:spcAft>
                <a:spcPts val="0"/>
              </a:spcAft>
              <a:buClr>
                <a:schemeClr val="dk1"/>
              </a:buClr>
              <a:buSzPts val="1500"/>
              <a:buFont typeface="Arial"/>
              <a:buNone/>
            </a:pPr>
            <a:r>
              <a:rPr lang="es-419" sz="1800">
                <a:solidFill>
                  <a:schemeClr val="dk1"/>
                </a:solidFill>
              </a:rPr>
              <a:t>Paulino Calderon (</a:t>
            </a:r>
            <a:r>
              <a:rPr lang="es-419" sz="1800" u="sng">
                <a:solidFill>
                  <a:schemeClr val="hlink"/>
                </a:solidFill>
                <a:hlinkClick r:id="rId4"/>
              </a:rPr>
              <a:t>paulino@pwnlab.mx</a:t>
            </a:r>
            <a:r>
              <a:rPr lang="es-419" sz="1800">
                <a:solidFill>
                  <a:schemeClr val="dk1"/>
                </a:solidFill>
              </a:rPr>
              <a:t>)</a:t>
            </a:r>
            <a:endParaRPr sz="1800">
              <a:solidFill>
                <a:schemeClr val="dk1"/>
              </a:solidFill>
            </a:endParaRPr>
          </a:p>
          <a:p>
            <a:pPr indent="0" lvl="0" marL="0" marR="0" rtl="0" algn="r">
              <a:lnSpc>
                <a:spcPct val="100000"/>
              </a:lnSpc>
              <a:spcBef>
                <a:spcPts val="0"/>
              </a:spcBef>
              <a:spcAft>
                <a:spcPts val="0"/>
              </a:spcAft>
              <a:buClr>
                <a:schemeClr val="dk1"/>
              </a:buClr>
              <a:buSzPts val="1500"/>
              <a:buFont typeface="Arial"/>
              <a:buNone/>
            </a:pPr>
            <a:r>
              <a:t/>
            </a:r>
            <a:endParaRPr sz="1800">
              <a:solidFill>
                <a:schemeClr val="dk1"/>
              </a:solidFill>
            </a:endParaRPr>
          </a:p>
          <a:p>
            <a:pPr indent="0" lvl="0" marL="0" marR="0" rtl="0" algn="r">
              <a:lnSpc>
                <a:spcPct val="100000"/>
              </a:lnSpc>
              <a:spcBef>
                <a:spcPts val="0"/>
              </a:spcBef>
              <a:spcAft>
                <a:spcPts val="0"/>
              </a:spcAft>
              <a:buClr>
                <a:schemeClr val="dk1"/>
              </a:buClr>
              <a:buSzPts val="1500"/>
              <a:buFont typeface="Arial"/>
              <a:buNone/>
            </a:pPr>
            <a:r>
              <a:rPr lang="es-419" sz="1800">
                <a:solidFill>
                  <a:schemeClr val="dk1"/>
                </a:solidFill>
              </a:rPr>
              <a:t>Catsniffer on Github</a:t>
            </a:r>
            <a:endParaRPr sz="1800">
              <a:solidFill>
                <a:schemeClr val="dk1"/>
              </a:solidFill>
            </a:endParaRPr>
          </a:p>
          <a:p>
            <a:pPr indent="0" lvl="0" marL="0" marR="0" rtl="0" algn="r">
              <a:lnSpc>
                <a:spcPct val="100000"/>
              </a:lnSpc>
              <a:spcBef>
                <a:spcPts val="0"/>
              </a:spcBef>
              <a:spcAft>
                <a:spcPts val="0"/>
              </a:spcAft>
              <a:buClr>
                <a:schemeClr val="dk1"/>
              </a:buClr>
              <a:buSzPts val="1500"/>
              <a:buFont typeface="Arial"/>
              <a:buNone/>
            </a:pPr>
            <a:r>
              <a:rPr lang="es-419" sz="1800" u="sng">
                <a:solidFill>
                  <a:schemeClr val="hlink"/>
                </a:solidFill>
                <a:hlinkClick r:id="rId5"/>
              </a:rPr>
              <a:t>https://github.com/ElectronicCats/CatSniffer</a:t>
            </a:r>
            <a:endParaRPr sz="1800">
              <a:solidFill>
                <a:schemeClr val="dk1"/>
              </a:solidFill>
            </a:endParaRPr>
          </a:p>
          <a:p>
            <a:pPr indent="0" lvl="0" marL="0" marR="0" rtl="0" algn="r">
              <a:lnSpc>
                <a:spcPct val="100000"/>
              </a:lnSpc>
              <a:spcBef>
                <a:spcPts val="0"/>
              </a:spcBef>
              <a:spcAft>
                <a:spcPts val="0"/>
              </a:spcAft>
              <a:buClr>
                <a:schemeClr val="dk1"/>
              </a:buClr>
              <a:buSzPts val="1500"/>
              <a:buFont typeface="Arial"/>
              <a:buNone/>
            </a:pPr>
            <a:r>
              <a:t/>
            </a:r>
            <a:endParaRPr sz="1800">
              <a:solidFill>
                <a:schemeClr val="dk1"/>
              </a:solidFill>
            </a:endParaRPr>
          </a:p>
          <a:p>
            <a:pPr indent="457200" lvl="0" marL="0" marR="0" rtl="0" algn="r">
              <a:lnSpc>
                <a:spcPct val="100000"/>
              </a:lnSpc>
              <a:spcBef>
                <a:spcPts val="0"/>
              </a:spcBef>
              <a:spcAft>
                <a:spcPts val="0"/>
              </a:spcAft>
              <a:buClr>
                <a:schemeClr val="dk1"/>
              </a:buClr>
              <a:buSzPts val="1500"/>
              <a:buFont typeface="Arial"/>
              <a:buNone/>
            </a:pPr>
            <a:r>
              <a:rPr lang="es-419" sz="1800">
                <a:solidFill>
                  <a:schemeClr val="dk1"/>
                </a:solidFill>
              </a:rPr>
              <a:t>Download this workshop: </a:t>
            </a:r>
            <a:r>
              <a:rPr lang="es-419" sz="1800" u="sng">
                <a:solidFill>
                  <a:schemeClr val="hlink"/>
                </a:solidFill>
                <a:hlinkClick r:id="rId6"/>
              </a:rPr>
              <a:t>https://bit.ly/3Dsyqol</a:t>
            </a:r>
            <a:r>
              <a:rPr lang="es-419" sz="1800">
                <a:solidFill>
                  <a:schemeClr val="dk1"/>
                </a:solidFill>
              </a:rPr>
              <a:t>  </a:t>
            </a:r>
            <a:endParaRPr sz="1800">
              <a:solidFill>
                <a:schemeClr val="dk1"/>
              </a:solidFill>
            </a:endParaRPr>
          </a:p>
        </p:txBody>
      </p:sp>
      <p:sp>
        <p:nvSpPr>
          <p:cNvPr id="220" name="Google Shape;220;p43"/>
          <p:cNvSpPr txBox="1"/>
          <p:nvPr/>
        </p:nvSpPr>
        <p:spPr>
          <a:xfrm>
            <a:off x="3170200" y="1759338"/>
            <a:ext cx="5253900" cy="606600"/>
          </a:xfrm>
          <a:prstGeom prst="rect">
            <a:avLst/>
          </a:prstGeom>
          <a:noFill/>
          <a:ln>
            <a:noFill/>
          </a:ln>
        </p:spPr>
        <p:txBody>
          <a:bodyPr anchorCtr="0" anchor="ctr" bIns="19050" lIns="19050" spcFirstLastPara="1" rIns="19050" wrap="square" tIns="19050">
            <a:spAutoFit/>
          </a:bodyPr>
          <a:lstStyle/>
          <a:p>
            <a:pPr indent="0" lvl="0" marL="0" marR="0" rtl="0" algn="r">
              <a:lnSpc>
                <a:spcPct val="90000"/>
              </a:lnSpc>
              <a:spcBef>
                <a:spcPts val="0"/>
              </a:spcBef>
              <a:spcAft>
                <a:spcPts val="0"/>
              </a:spcAft>
              <a:buClr>
                <a:schemeClr val="dk1"/>
              </a:buClr>
              <a:buSzPts val="4100"/>
              <a:buFont typeface="Arial Black"/>
              <a:buNone/>
            </a:pPr>
            <a:r>
              <a:rPr b="1" lang="es-419" sz="4100">
                <a:solidFill>
                  <a:schemeClr val="dk1"/>
                </a:solidFill>
                <a:latin typeface="Arial Black"/>
                <a:ea typeface="Arial Black"/>
                <a:cs typeface="Arial Black"/>
                <a:sym typeface="Arial Black"/>
              </a:rPr>
              <a:t>Questions?</a:t>
            </a:r>
            <a:endParaRPr sz="900"/>
          </a:p>
        </p:txBody>
      </p:sp>
      <p:pic>
        <p:nvPicPr>
          <p:cNvPr id="221" name="Google Shape;221;p43"/>
          <p:cNvPicPr preferRelativeResize="0"/>
          <p:nvPr/>
        </p:nvPicPr>
        <p:blipFill>
          <a:blip r:embed="rId7">
            <a:alphaModFix/>
          </a:blip>
          <a:stretch>
            <a:fillRect/>
          </a:stretch>
        </p:blipFill>
        <p:spPr>
          <a:xfrm>
            <a:off x="951629" y="2046745"/>
            <a:ext cx="2218577" cy="275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7"/>
          <p:cNvSpPr txBox="1"/>
          <p:nvPr/>
        </p:nvSpPr>
        <p:spPr>
          <a:xfrm>
            <a:off x="11" y="1883557"/>
            <a:ext cx="9144000" cy="1742400"/>
          </a:xfrm>
          <a:prstGeom prst="rect">
            <a:avLst/>
          </a:prstGeom>
          <a:noFill/>
          <a:ln>
            <a:noFill/>
          </a:ln>
        </p:spPr>
        <p:txBody>
          <a:bodyPr anchorCtr="0" anchor="ctr" bIns="19050" lIns="19050" spcFirstLastPara="1" rIns="19050" wrap="square" tIns="19050">
            <a:spAutoFit/>
          </a:bodyPr>
          <a:lstStyle/>
          <a:p>
            <a:pPr indent="0" lvl="0" marL="0" marR="0" rtl="0" algn="ctr">
              <a:lnSpc>
                <a:spcPct val="90000"/>
              </a:lnSpc>
              <a:spcBef>
                <a:spcPts val="0"/>
              </a:spcBef>
              <a:spcAft>
                <a:spcPts val="0"/>
              </a:spcAft>
              <a:buClr>
                <a:schemeClr val="dk1"/>
              </a:buClr>
              <a:buSzPts val="4100"/>
              <a:buFont typeface="Arial Black"/>
              <a:buNone/>
            </a:pPr>
            <a:r>
              <a:rPr b="1" lang="es-419" sz="4100">
                <a:solidFill>
                  <a:schemeClr val="dk1"/>
                </a:solidFill>
                <a:latin typeface="Arial Black"/>
                <a:ea typeface="Arial Black"/>
                <a:cs typeface="Arial Black"/>
                <a:sym typeface="Arial Black"/>
              </a:rPr>
              <a:t>Practical IoT Hacking: Introduction to Multi-Band Hacking with the CatSniffer</a:t>
            </a:r>
            <a:endParaRPr sz="900"/>
          </a:p>
        </p:txBody>
      </p:sp>
      <p:sp>
        <p:nvSpPr>
          <p:cNvPr id="104" name="Google Shape;104;p27"/>
          <p:cNvSpPr txBox="1"/>
          <p:nvPr/>
        </p:nvSpPr>
        <p:spPr>
          <a:xfrm>
            <a:off x="666750" y="3729307"/>
            <a:ext cx="7810500" cy="729900"/>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chemeClr val="dk1"/>
              </a:buClr>
              <a:buSzPts val="1500"/>
              <a:buFont typeface="Arial"/>
              <a:buNone/>
            </a:pPr>
            <a:r>
              <a:rPr lang="es-419" sz="1500">
                <a:solidFill>
                  <a:schemeClr val="dk1"/>
                </a:solidFill>
              </a:rPr>
              <a:t>Eduardo Wero (@foreverwero) / Paulino Calderon (@calderpwn)</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8"/>
          <p:cNvSpPr txBox="1"/>
          <p:nvPr/>
        </p:nvSpPr>
        <p:spPr>
          <a:xfrm>
            <a:off x="11" y="1883557"/>
            <a:ext cx="9144000" cy="163200"/>
          </a:xfrm>
          <a:prstGeom prst="rect">
            <a:avLst/>
          </a:prstGeom>
          <a:noFill/>
          <a:ln>
            <a:noFill/>
          </a:ln>
        </p:spPr>
        <p:txBody>
          <a:bodyPr anchorCtr="0" anchor="ctr" bIns="19050" lIns="19050" spcFirstLastPara="1" rIns="19050" wrap="square" tIns="19050">
            <a:spAutoFit/>
          </a:bodyPr>
          <a:lstStyle/>
          <a:p>
            <a:pPr indent="0" lvl="0" marL="0" marR="0" rtl="0" algn="ctr">
              <a:lnSpc>
                <a:spcPct val="90000"/>
              </a:lnSpc>
              <a:spcBef>
                <a:spcPts val="0"/>
              </a:spcBef>
              <a:spcAft>
                <a:spcPts val="0"/>
              </a:spcAft>
              <a:buClr>
                <a:schemeClr val="dk1"/>
              </a:buClr>
              <a:buSzPts val="4100"/>
              <a:buFont typeface="Arial Black"/>
              <a:buNone/>
            </a:pPr>
            <a:r>
              <a:t/>
            </a:r>
            <a:endParaRPr sz="900"/>
          </a:p>
        </p:txBody>
      </p:sp>
      <p:sp>
        <p:nvSpPr>
          <p:cNvPr id="110" name="Google Shape;110;p28"/>
          <p:cNvSpPr txBox="1"/>
          <p:nvPr/>
        </p:nvSpPr>
        <p:spPr>
          <a:xfrm>
            <a:off x="81750" y="3276757"/>
            <a:ext cx="7810500" cy="729900"/>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chemeClr val="dk1"/>
              </a:buClr>
              <a:buSzPts val="1500"/>
              <a:buFont typeface="Arial"/>
              <a:buNone/>
            </a:pPr>
            <a:r>
              <a:rPr lang="es-419" sz="2600">
                <a:solidFill>
                  <a:schemeClr val="dk1"/>
                </a:solidFill>
              </a:rPr>
              <a:t>https://bit.ly/3Dsyqol</a:t>
            </a:r>
            <a:endParaRPr sz="2000"/>
          </a:p>
        </p:txBody>
      </p:sp>
      <p:pic>
        <p:nvPicPr>
          <p:cNvPr id="111" name="Google Shape;111;p28"/>
          <p:cNvPicPr preferRelativeResize="0"/>
          <p:nvPr/>
        </p:nvPicPr>
        <p:blipFill>
          <a:blip r:embed="rId3">
            <a:alphaModFix/>
          </a:blip>
          <a:stretch>
            <a:fillRect/>
          </a:stretch>
        </p:blipFill>
        <p:spPr>
          <a:xfrm>
            <a:off x="5672215" y="607063"/>
            <a:ext cx="3163825" cy="3929375"/>
          </a:xfrm>
          <a:prstGeom prst="rect">
            <a:avLst/>
          </a:prstGeom>
          <a:noFill/>
          <a:ln>
            <a:noFill/>
          </a:ln>
        </p:spPr>
      </p:pic>
      <p:sp>
        <p:nvSpPr>
          <p:cNvPr id="112" name="Google Shape;112;p28"/>
          <p:cNvSpPr txBox="1"/>
          <p:nvPr/>
        </p:nvSpPr>
        <p:spPr>
          <a:xfrm>
            <a:off x="1313450" y="1984500"/>
            <a:ext cx="5253900" cy="1174500"/>
          </a:xfrm>
          <a:prstGeom prst="rect">
            <a:avLst/>
          </a:prstGeom>
          <a:noFill/>
          <a:ln>
            <a:noFill/>
          </a:ln>
        </p:spPr>
        <p:txBody>
          <a:bodyPr anchorCtr="0" anchor="ctr" bIns="19050" lIns="19050" spcFirstLastPara="1" rIns="19050" wrap="square" tIns="19050">
            <a:spAutoFit/>
          </a:bodyPr>
          <a:lstStyle/>
          <a:p>
            <a:pPr indent="0" lvl="0" marL="0" marR="0" rtl="0" algn="ctr">
              <a:lnSpc>
                <a:spcPct val="90000"/>
              </a:lnSpc>
              <a:spcBef>
                <a:spcPts val="0"/>
              </a:spcBef>
              <a:spcAft>
                <a:spcPts val="0"/>
              </a:spcAft>
              <a:buClr>
                <a:schemeClr val="dk1"/>
              </a:buClr>
              <a:buSzPts val="4100"/>
              <a:buFont typeface="Arial Black"/>
              <a:buNone/>
            </a:pPr>
            <a:r>
              <a:rPr b="1" lang="es-419" sz="4100">
                <a:solidFill>
                  <a:schemeClr val="dk1"/>
                </a:solidFill>
                <a:latin typeface="Arial Black"/>
                <a:ea typeface="Arial Black"/>
                <a:cs typeface="Arial Black"/>
                <a:sym typeface="Arial Black"/>
              </a:rPr>
              <a:t>Workshop resources:</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9"/>
          <p:cNvSpPr txBox="1"/>
          <p:nvPr/>
        </p:nvSpPr>
        <p:spPr>
          <a:xfrm>
            <a:off x="506100" y="1881898"/>
            <a:ext cx="4761000" cy="2524200"/>
          </a:xfrm>
          <a:prstGeom prst="rect">
            <a:avLst/>
          </a:prstGeom>
          <a:noFill/>
          <a:ln>
            <a:noFill/>
          </a:ln>
        </p:spPr>
        <p:txBody>
          <a:bodyPr anchorCtr="0" anchor="t" bIns="19050" lIns="19050" spcFirstLastPara="1" rIns="19050" wrap="square" tIns="19050">
            <a:noAutofit/>
          </a:bodyPr>
          <a:lstStyle/>
          <a:p>
            <a:pPr indent="0" lvl="0" marL="0" marR="0" rtl="0" algn="l">
              <a:lnSpc>
                <a:spcPct val="85000"/>
              </a:lnSpc>
              <a:spcBef>
                <a:spcPts val="0"/>
              </a:spcBef>
              <a:spcAft>
                <a:spcPts val="0"/>
              </a:spcAft>
              <a:buClr>
                <a:schemeClr val="lt2"/>
              </a:buClr>
              <a:buSzPts val="1000"/>
              <a:buFont typeface="Arial"/>
              <a:buNone/>
            </a:pPr>
            <a:r>
              <a:rPr lang="es-419" sz="2100">
                <a:solidFill>
                  <a:schemeClr val="lt2"/>
                </a:solidFill>
              </a:rPr>
              <a:t>CatSniffer (😼) is an innovative, multi-protocol, multi-band open source circuit board made for sniffing, communicating, and attacking IoT (Internet of Things) devices. It was designed as a highly portable USB stick that integrates TI CC1352, Semtech SX1262, and Microchip SAMD21E17 (V1.x and V2.x)/RP2040 (V3.x).</a:t>
            </a:r>
            <a:endParaRPr sz="2100">
              <a:solidFill>
                <a:schemeClr val="lt2"/>
              </a:solidFill>
            </a:endParaRPr>
          </a:p>
          <a:p>
            <a:pPr indent="0" lvl="0" marL="0" marR="0" rtl="0" algn="l">
              <a:lnSpc>
                <a:spcPct val="85000"/>
              </a:lnSpc>
              <a:spcBef>
                <a:spcPts val="0"/>
              </a:spcBef>
              <a:spcAft>
                <a:spcPts val="0"/>
              </a:spcAft>
              <a:buClr>
                <a:schemeClr val="lt2"/>
              </a:buClr>
              <a:buSzPts val="1000"/>
              <a:buFont typeface="Arial"/>
              <a:buNone/>
            </a:pPr>
            <a:r>
              <a:t/>
            </a:r>
            <a:endParaRPr sz="1200">
              <a:solidFill>
                <a:schemeClr val="lt2"/>
              </a:solidFill>
            </a:endParaRPr>
          </a:p>
        </p:txBody>
      </p:sp>
      <p:sp>
        <p:nvSpPr>
          <p:cNvPr id="118" name="Google Shape;118;p29"/>
          <p:cNvSpPr txBox="1"/>
          <p:nvPr/>
        </p:nvSpPr>
        <p:spPr>
          <a:xfrm>
            <a:off x="506100" y="1204900"/>
            <a:ext cx="3973200" cy="5004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1A72F7"/>
              </a:buClr>
              <a:buSzPts val="3000"/>
              <a:buFont typeface="Arial Black"/>
              <a:buNone/>
            </a:pPr>
            <a:r>
              <a:rPr b="1" lang="es-419" sz="3000">
                <a:solidFill>
                  <a:srgbClr val="1A72F7"/>
                </a:solidFill>
                <a:latin typeface="Arial Black"/>
                <a:ea typeface="Arial Black"/>
                <a:cs typeface="Arial Black"/>
                <a:sym typeface="Arial Black"/>
              </a:rPr>
              <a:t>CatSniffer</a:t>
            </a:r>
            <a:endParaRPr b="1" i="0" sz="3000" u="none" cap="none" strike="noStrike">
              <a:solidFill>
                <a:srgbClr val="1A72F7"/>
              </a:solidFill>
              <a:latin typeface="Arial Black"/>
              <a:ea typeface="Arial Black"/>
              <a:cs typeface="Arial Black"/>
              <a:sym typeface="Arial Black"/>
            </a:endParaRPr>
          </a:p>
        </p:txBody>
      </p:sp>
      <p:pic>
        <p:nvPicPr>
          <p:cNvPr id="119" name="Google Shape;119;p29"/>
          <p:cNvPicPr preferRelativeResize="0"/>
          <p:nvPr/>
        </p:nvPicPr>
        <p:blipFill rotWithShape="1">
          <a:blip r:embed="rId3">
            <a:alphaModFix/>
          </a:blip>
          <a:srcRect b="0" l="27901" r="27901" t="0"/>
          <a:stretch/>
        </p:blipFill>
        <p:spPr>
          <a:xfrm>
            <a:off x="5413800" y="1047750"/>
            <a:ext cx="3412949" cy="3636849"/>
          </a:xfrm>
          <a:prstGeom prst="rect">
            <a:avLst/>
          </a:prstGeom>
          <a:solidFill>
            <a:srgbClr val="C9D8E3"/>
          </a:solidFill>
          <a:ln>
            <a:noFill/>
          </a:ln>
          <a:effectLst>
            <a:outerShdw blurRad="50800" rotWithShape="0" algn="tl" dir="2700000" dist="3810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1"/>
          <p:cNvSpPr txBox="1"/>
          <p:nvPr/>
        </p:nvSpPr>
        <p:spPr>
          <a:xfrm>
            <a:off x="476250" y="2160473"/>
            <a:ext cx="4761000" cy="2524200"/>
          </a:xfrm>
          <a:prstGeom prst="rect">
            <a:avLst/>
          </a:prstGeom>
          <a:noFill/>
          <a:ln>
            <a:noFill/>
          </a:ln>
        </p:spPr>
        <p:txBody>
          <a:bodyPr anchorCtr="0" anchor="t" bIns="19050" lIns="19050" spcFirstLastPara="1" rIns="19050" wrap="square" tIns="19050">
            <a:noAutofit/>
          </a:bodyPr>
          <a:lstStyle/>
          <a:p>
            <a:pPr indent="0" lvl="0" marL="0" marR="0" rtl="0" algn="l">
              <a:lnSpc>
                <a:spcPct val="85000"/>
              </a:lnSpc>
              <a:spcBef>
                <a:spcPts val="0"/>
              </a:spcBef>
              <a:spcAft>
                <a:spcPts val="0"/>
              </a:spcAft>
              <a:buClr>
                <a:schemeClr val="lt2"/>
              </a:buClr>
              <a:buSzPts val="1000"/>
              <a:buFont typeface="Arial"/>
              <a:buNone/>
            </a:pPr>
            <a:r>
              <a:rPr lang="es-419" sz="2000">
                <a:solidFill>
                  <a:schemeClr val="lt2"/>
                </a:solidFill>
              </a:rPr>
              <a:t>This board is a Swiss army knife for IoT security researchers, developers, and enthusiasts. It's highly versatile, compatible with a wide array of software, including:</a:t>
            </a:r>
            <a:endParaRPr sz="2000">
              <a:solidFill>
                <a:schemeClr val="lt2"/>
              </a:solidFill>
            </a:endParaRPr>
          </a:p>
          <a:p>
            <a:pPr indent="-355600" lvl="0" marL="457200" marR="0" rtl="0" algn="l">
              <a:lnSpc>
                <a:spcPct val="85000"/>
              </a:lnSpc>
              <a:spcBef>
                <a:spcPts val="0"/>
              </a:spcBef>
              <a:spcAft>
                <a:spcPts val="0"/>
              </a:spcAft>
              <a:buClr>
                <a:schemeClr val="lt2"/>
              </a:buClr>
              <a:buSzPts val="2000"/>
              <a:buChar char="●"/>
            </a:pPr>
            <a:r>
              <a:rPr lang="es-419" sz="2000">
                <a:solidFill>
                  <a:schemeClr val="lt2"/>
                </a:solidFill>
              </a:rPr>
              <a:t>Packet Sniffers (*)</a:t>
            </a:r>
            <a:endParaRPr sz="2000">
              <a:solidFill>
                <a:schemeClr val="lt2"/>
              </a:solidFill>
            </a:endParaRPr>
          </a:p>
          <a:p>
            <a:pPr indent="-355600" lvl="0" marL="457200" marR="0" rtl="0" algn="l">
              <a:lnSpc>
                <a:spcPct val="85000"/>
              </a:lnSpc>
              <a:spcBef>
                <a:spcPts val="0"/>
              </a:spcBef>
              <a:spcAft>
                <a:spcPts val="0"/>
              </a:spcAft>
              <a:buClr>
                <a:schemeClr val="lt2"/>
              </a:buClr>
              <a:buSzPts val="2000"/>
              <a:buChar char="●"/>
            </a:pPr>
            <a:r>
              <a:rPr lang="es-419" sz="2000">
                <a:solidFill>
                  <a:schemeClr val="lt2"/>
                </a:solidFill>
              </a:rPr>
              <a:t>Security auditing tools</a:t>
            </a:r>
            <a:endParaRPr sz="2000">
              <a:solidFill>
                <a:schemeClr val="lt2"/>
              </a:solidFill>
            </a:endParaRPr>
          </a:p>
          <a:p>
            <a:pPr indent="-355600" lvl="0" marL="457200" marR="0" rtl="0" algn="l">
              <a:lnSpc>
                <a:spcPct val="85000"/>
              </a:lnSpc>
              <a:spcBef>
                <a:spcPts val="0"/>
              </a:spcBef>
              <a:spcAft>
                <a:spcPts val="0"/>
              </a:spcAft>
              <a:buClr>
                <a:schemeClr val="lt2"/>
              </a:buClr>
              <a:buSzPts val="2000"/>
              <a:buChar char="●"/>
            </a:pPr>
            <a:r>
              <a:rPr lang="es-419" sz="2000">
                <a:solidFill>
                  <a:schemeClr val="lt2"/>
                </a:solidFill>
              </a:rPr>
              <a:t>Custom firmware developed by ElectronicCats/PWNLab</a:t>
            </a:r>
            <a:endParaRPr sz="2000">
              <a:solidFill>
                <a:schemeClr val="lt2"/>
              </a:solidFill>
            </a:endParaRPr>
          </a:p>
          <a:p>
            <a:pPr indent="0" lvl="0" marL="0" marR="0" rtl="0" algn="l">
              <a:lnSpc>
                <a:spcPct val="85000"/>
              </a:lnSpc>
              <a:spcBef>
                <a:spcPts val="0"/>
              </a:spcBef>
              <a:spcAft>
                <a:spcPts val="0"/>
              </a:spcAft>
              <a:buNone/>
            </a:pPr>
            <a:r>
              <a:t/>
            </a:r>
            <a:endParaRPr sz="2000">
              <a:solidFill>
                <a:schemeClr val="lt2"/>
              </a:solidFill>
            </a:endParaRPr>
          </a:p>
          <a:p>
            <a:pPr indent="0" lvl="0" marL="0" marR="0" rtl="0" algn="l">
              <a:lnSpc>
                <a:spcPct val="85000"/>
              </a:lnSpc>
              <a:spcBef>
                <a:spcPts val="0"/>
              </a:spcBef>
              <a:spcAft>
                <a:spcPts val="0"/>
              </a:spcAft>
              <a:buNone/>
            </a:pPr>
            <a:r>
              <a:rPr lang="es-419" sz="1500">
                <a:solidFill>
                  <a:schemeClr val="lt2"/>
                </a:solidFill>
              </a:rPr>
              <a:t>(*) </a:t>
            </a:r>
            <a:r>
              <a:rPr lang="es-419" sz="1500">
                <a:solidFill>
                  <a:schemeClr val="lt2"/>
                </a:solidFill>
              </a:rPr>
              <a:t>It works in Windows with the latest Wireshark!</a:t>
            </a:r>
            <a:endParaRPr sz="1500">
              <a:solidFill>
                <a:schemeClr val="lt2"/>
              </a:solidFill>
            </a:endParaRPr>
          </a:p>
          <a:p>
            <a:pPr indent="0" lvl="0" marL="0" marR="0" rtl="0" algn="l">
              <a:lnSpc>
                <a:spcPct val="85000"/>
              </a:lnSpc>
              <a:spcBef>
                <a:spcPts val="0"/>
              </a:spcBef>
              <a:spcAft>
                <a:spcPts val="0"/>
              </a:spcAft>
              <a:buClr>
                <a:schemeClr val="lt2"/>
              </a:buClr>
              <a:buSzPts val="1000"/>
              <a:buFont typeface="Arial"/>
              <a:buNone/>
            </a:pPr>
            <a:r>
              <a:t/>
            </a:r>
            <a:endParaRPr sz="1300">
              <a:solidFill>
                <a:schemeClr val="lt2"/>
              </a:solidFill>
            </a:endParaRPr>
          </a:p>
        </p:txBody>
      </p:sp>
      <p:sp>
        <p:nvSpPr>
          <p:cNvPr id="129" name="Google Shape;129;p31"/>
          <p:cNvSpPr txBox="1"/>
          <p:nvPr/>
        </p:nvSpPr>
        <p:spPr>
          <a:xfrm>
            <a:off x="476250" y="1483475"/>
            <a:ext cx="4392000" cy="5004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1A72F7"/>
              </a:buClr>
              <a:buSzPts val="3000"/>
              <a:buFont typeface="Arial Black"/>
              <a:buNone/>
            </a:pPr>
            <a:r>
              <a:rPr b="1" lang="es-419" sz="3000">
                <a:solidFill>
                  <a:srgbClr val="1A72F7"/>
                </a:solidFill>
                <a:latin typeface="Arial Black"/>
                <a:ea typeface="Arial Black"/>
                <a:cs typeface="Arial Black"/>
                <a:sym typeface="Arial Black"/>
              </a:rPr>
              <a:t>Supported software</a:t>
            </a:r>
            <a:endParaRPr b="1" i="0" sz="3000" u="none" cap="none" strike="noStrike">
              <a:solidFill>
                <a:srgbClr val="1A72F7"/>
              </a:solidFill>
              <a:latin typeface="Arial Black"/>
              <a:ea typeface="Arial Black"/>
              <a:cs typeface="Arial Black"/>
              <a:sym typeface="Arial Black"/>
            </a:endParaRPr>
          </a:p>
        </p:txBody>
      </p:sp>
      <p:pic>
        <p:nvPicPr>
          <p:cNvPr id="130" name="Google Shape;130;p31"/>
          <p:cNvPicPr preferRelativeResize="0"/>
          <p:nvPr/>
        </p:nvPicPr>
        <p:blipFill>
          <a:blip r:embed="rId3">
            <a:alphaModFix/>
          </a:blip>
          <a:stretch>
            <a:fillRect/>
          </a:stretch>
        </p:blipFill>
        <p:spPr>
          <a:xfrm>
            <a:off x="5388500" y="2160475"/>
            <a:ext cx="3755501" cy="211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2"/>
          <p:cNvSpPr/>
          <p:nvPr/>
        </p:nvSpPr>
        <p:spPr>
          <a:xfrm>
            <a:off x="311699" y="1400600"/>
            <a:ext cx="4260300" cy="3295200"/>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700"/>
              <a:buFont typeface="Helvetica Neue"/>
              <a:buNone/>
            </a:pPr>
            <a:r>
              <a:t/>
            </a:r>
            <a:endParaRPr b="0" i="0" sz="700" u="none" cap="none" strike="noStrike">
              <a:solidFill>
                <a:srgbClr val="FFFFFF"/>
              </a:solidFill>
              <a:latin typeface="Asap SemiBold"/>
              <a:ea typeface="Asap SemiBold"/>
              <a:cs typeface="Asap SemiBold"/>
              <a:sym typeface="Asap SemiBold"/>
            </a:endParaRPr>
          </a:p>
        </p:txBody>
      </p:sp>
      <p:sp>
        <p:nvSpPr>
          <p:cNvPr id="136" name="Google Shape;136;p32"/>
          <p:cNvSpPr txBox="1"/>
          <p:nvPr/>
        </p:nvSpPr>
        <p:spPr>
          <a:xfrm>
            <a:off x="517623" y="1578638"/>
            <a:ext cx="905700" cy="246300"/>
          </a:xfrm>
          <a:prstGeom prst="rect">
            <a:avLst/>
          </a:prstGeom>
          <a:noFill/>
          <a:ln>
            <a:noFill/>
          </a:ln>
        </p:spPr>
        <p:txBody>
          <a:bodyPr anchorCtr="0" anchor="ctr" bIns="19050" lIns="19050" spcFirstLastPara="1" rIns="19050" wrap="square" tIns="19050">
            <a:spAutoFit/>
          </a:bodyPr>
          <a:lstStyle/>
          <a:p>
            <a:pPr indent="0" lvl="0" marL="0" marR="0" rtl="0" algn="l">
              <a:lnSpc>
                <a:spcPct val="90000"/>
              </a:lnSpc>
              <a:spcBef>
                <a:spcPts val="0"/>
              </a:spcBef>
              <a:spcAft>
                <a:spcPts val="0"/>
              </a:spcAft>
              <a:buClr>
                <a:srgbClr val="1A72F7"/>
              </a:buClr>
              <a:buSzPts val="1500"/>
              <a:buFont typeface="Arial Black"/>
              <a:buNone/>
            </a:pPr>
            <a:r>
              <a:rPr b="1" lang="es-419" sz="1500">
                <a:solidFill>
                  <a:srgbClr val="1A72F7"/>
                </a:solidFill>
                <a:latin typeface="Arial Black"/>
                <a:ea typeface="Arial Black"/>
                <a:cs typeface="Arial Black"/>
                <a:sym typeface="Arial Black"/>
              </a:rPr>
              <a:t>1.x/2.x</a:t>
            </a:r>
            <a:endParaRPr b="1" i="0" sz="1500" u="none" cap="none" strike="noStrike">
              <a:solidFill>
                <a:srgbClr val="1A72F7"/>
              </a:solidFill>
              <a:latin typeface="Arial Black"/>
              <a:ea typeface="Arial Black"/>
              <a:cs typeface="Arial Black"/>
              <a:sym typeface="Arial Black"/>
            </a:endParaRPr>
          </a:p>
        </p:txBody>
      </p:sp>
      <p:sp>
        <p:nvSpPr>
          <p:cNvPr id="137" name="Google Shape;137;p32"/>
          <p:cNvSpPr txBox="1"/>
          <p:nvPr/>
        </p:nvSpPr>
        <p:spPr>
          <a:xfrm>
            <a:off x="311700" y="2020150"/>
            <a:ext cx="4063800" cy="2355300"/>
          </a:xfrm>
          <a:prstGeom prst="rect">
            <a:avLst/>
          </a:prstGeom>
          <a:noFill/>
          <a:ln>
            <a:noFill/>
          </a:ln>
        </p:spPr>
        <p:txBody>
          <a:bodyPr anchorCtr="0" anchor="t" bIns="19050" lIns="19050" spcFirstLastPara="1" rIns="19050" wrap="square" tIns="19050">
            <a:noAutofit/>
          </a:bodyPr>
          <a:lstStyle/>
          <a:p>
            <a:pPr indent="-323850" lvl="0" marL="457200" marR="0" rtl="0" algn="l">
              <a:lnSpc>
                <a:spcPct val="100000"/>
              </a:lnSpc>
              <a:spcBef>
                <a:spcPts val="0"/>
              </a:spcBef>
              <a:spcAft>
                <a:spcPts val="0"/>
              </a:spcAft>
              <a:buClr>
                <a:schemeClr val="dk1"/>
              </a:buClr>
              <a:buSzPts val="1500"/>
              <a:buChar char="●"/>
            </a:pPr>
            <a:r>
              <a:rPr lang="es-419" sz="1500">
                <a:solidFill>
                  <a:schemeClr val="dk1"/>
                </a:solidFill>
              </a:rPr>
              <a:t>Thread</a:t>
            </a:r>
            <a:endParaRPr sz="1500">
              <a:solidFill>
                <a:schemeClr val="dk1"/>
              </a:solidFill>
            </a:endParaRPr>
          </a:p>
          <a:p>
            <a:pPr indent="-323850" lvl="0" marL="457200" marR="0" rtl="0" algn="l">
              <a:lnSpc>
                <a:spcPct val="100000"/>
              </a:lnSpc>
              <a:spcBef>
                <a:spcPts val="0"/>
              </a:spcBef>
              <a:spcAft>
                <a:spcPts val="0"/>
              </a:spcAft>
              <a:buClr>
                <a:schemeClr val="dk1"/>
              </a:buClr>
              <a:buSzPts val="1500"/>
              <a:buChar char="●"/>
            </a:pPr>
            <a:r>
              <a:rPr lang="es-419" sz="1500">
                <a:solidFill>
                  <a:schemeClr val="dk1"/>
                </a:solidFill>
              </a:rPr>
              <a:t>Zigbee</a:t>
            </a:r>
            <a:endParaRPr sz="1500">
              <a:solidFill>
                <a:schemeClr val="dk1"/>
              </a:solidFill>
            </a:endParaRPr>
          </a:p>
          <a:p>
            <a:pPr indent="-323850" lvl="0" marL="457200" marR="0" rtl="0" algn="l">
              <a:lnSpc>
                <a:spcPct val="100000"/>
              </a:lnSpc>
              <a:spcBef>
                <a:spcPts val="0"/>
              </a:spcBef>
              <a:spcAft>
                <a:spcPts val="0"/>
              </a:spcAft>
              <a:buClr>
                <a:schemeClr val="dk1"/>
              </a:buClr>
              <a:buSzPts val="1500"/>
              <a:buChar char="●"/>
            </a:pPr>
            <a:r>
              <a:rPr lang="es-419" sz="1500">
                <a:solidFill>
                  <a:schemeClr val="dk1"/>
                </a:solidFill>
              </a:rPr>
              <a:t>Bluetooth 5 Low Energy (BLE)</a:t>
            </a:r>
            <a:endParaRPr sz="1500">
              <a:solidFill>
                <a:schemeClr val="dk1"/>
              </a:solidFill>
            </a:endParaRPr>
          </a:p>
          <a:p>
            <a:pPr indent="-323850" lvl="0" marL="457200" marR="0" rtl="0" algn="l">
              <a:lnSpc>
                <a:spcPct val="100000"/>
              </a:lnSpc>
              <a:spcBef>
                <a:spcPts val="0"/>
              </a:spcBef>
              <a:spcAft>
                <a:spcPts val="0"/>
              </a:spcAft>
              <a:buClr>
                <a:schemeClr val="dk1"/>
              </a:buClr>
              <a:buSzPts val="1500"/>
              <a:buChar char="●"/>
            </a:pPr>
            <a:r>
              <a:rPr lang="es-419" sz="1500">
                <a:solidFill>
                  <a:schemeClr val="dk1"/>
                </a:solidFill>
              </a:rPr>
              <a:t>IEEE 802.15.4g</a:t>
            </a:r>
            <a:endParaRPr sz="1500">
              <a:solidFill>
                <a:schemeClr val="dk1"/>
              </a:solidFill>
            </a:endParaRPr>
          </a:p>
          <a:p>
            <a:pPr indent="-323850" lvl="0" marL="457200" marR="0" rtl="0" algn="l">
              <a:lnSpc>
                <a:spcPct val="100000"/>
              </a:lnSpc>
              <a:spcBef>
                <a:spcPts val="0"/>
              </a:spcBef>
              <a:spcAft>
                <a:spcPts val="0"/>
              </a:spcAft>
              <a:buClr>
                <a:schemeClr val="dk1"/>
              </a:buClr>
              <a:buSzPts val="1500"/>
              <a:buChar char="●"/>
            </a:pPr>
            <a:r>
              <a:rPr lang="es-419" sz="1500">
                <a:solidFill>
                  <a:schemeClr val="dk1"/>
                </a:solidFill>
              </a:rPr>
              <a:t>6LoWPAN (IPv6 over Low power Wireless Personal Area Networks)</a:t>
            </a:r>
            <a:endParaRPr sz="1500">
              <a:solidFill>
                <a:schemeClr val="dk1"/>
              </a:solidFill>
            </a:endParaRPr>
          </a:p>
          <a:p>
            <a:pPr indent="-323850" lvl="0" marL="457200" marR="0" rtl="0" algn="l">
              <a:lnSpc>
                <a:spcPct val="100000"/>
              </a:lnSpc>
              <a:spcBef>
                <a:spcPts val="0"/>
              </a:spcBef>
              <a:spcAft>
                <a:spcPts val="0"/>
              </a:spcAft>
              <a:buClr>
                <a:schemeClr val="dk1"/>
              </a:buClr>
              <a:buSzPts val="1500"/>
              <a:buChar char="●"/>
            </a:pPr>
            <a:r>
              <a:rPr lang="es-419" sz="1500">
                <a:solidFill>
                  <a:schemeClr val="dk1"/>
                </a:solidFill>
              </a:rPr>
              <a:t>Sub 1Ghz and patented systems</a:t>
            </a:r>
            <a:endParaRPr sz="1500">
              <a:solidFill>
                <a:schemeClr val="dk1"/>
              </a:solidFill>
            </a:endParaRPr>
          </a:p>
          <a:p>
            <a:pPr indent="-323850" lvl="0" marL="457200" marR="0" rtl="0" algn="l">
              <a:lnSpc>
                <a:spcPct val="100000"/>
              </a:lnSpc>
              <a:spcBef>
                <a:spcPts val="0"/>
              </a:spcBef>
              <a:spcAft>
                <a:spcPts val="0"/>
              </a:spcAft>
              <a:buClr>
                <a:schemeClr val="dk1"/>
              </a:buClr>
              <a:buSzPts val="1500"/>
              <a:buChar char="●"/>
            </a:pPr>
            <a:r>
              <a:rPr lang="es-419" sz="1500">
                <a:solidFill>
                  <a:schemeClr val="dk1"/>
                </a:solidFill>
              </a:rPr>
              <a:t>LoRa/LoRaWAN</a:t>
            </a:r>
            <a:endParaRPr sz="1500">
              <a:solidFill>
                <a:schemeClr val="dk1"/>
              </a:solidFill>
            </a:endParaRPr>
          </a:p>
          <a:p>
            <a:pPr indent="0" lvl="0" marL="457200" marR="0" rtl="0" algn="l">
              <a:lnSpc>
                <a:spcPct val="100000"/>
              </a:lnSpc>
              <a:spcBef>
                <a:spcPts val="0"/>
              </a:spcBef>
              <a:spcAft>
                <a:spcPts val="0"/>
              </a:spcAft>
              <a:buNone/>
            </a:pPr>
            <a:r>
              <a:t/>
            </a:r>
            <a:endParaRPr sz="1500">
              <a:solidFill>
                <a:schemeClr val="dk1"/>
              </a:solidFill>
            </a:endParaRPr>
          </a:p>
          <a:p>
            <a:pPr indent="0" lvl="0" marL="457200" marR="0" rtl="0" algn="l">
              <a:lnSpc>
                <a:spcPct val="100000"/>
              </a:lnSpc>
              <a:spcBef>
                <a:spcPts val="0"/>
              </a:spcBef>
              <a:spcAft>
                <a:spcPts val="0"/>
              </a:spcAft>
              <a:buNone/>
            </a:pPr>
            <a:r>
              <a:rPr lang="es-419" sz="1500">
                <a:solidFill>
                  <a:schemeClr val="dk1"/>
                </a:solidFill>
              </a:rPr>
              <a:t>Antenna support: 868/915 MHz up to 14 dBm, 2.4 GHz up to 20 dBm</a:t>
            </a:r>
            <a:endParaRPr sz="1500">
              <a:solidFill>
                <a:schemeClr val="dk1"/>
              </a:solidFill>
            </a:endParaRPr>
          </a:p>
          <a:p>
            <a:pPr indent="0" lvl="0" marL="0" marR="0" rtl="0" algn="l">
              <a:lnSpc>
                <a:spcPct val="100000"/>
              </a:lnSpc>
              <a:spcBef>
                <a:spcPts val="0"/>
              </a:spcBef>
              <a:spcAft>
                <a:spcPts val="0"/>
              </a:spcAft>
              <a:buClr>
                <a:schemeClr val="dk1"/>
              </a:buClr>
              <a:buSzPts val="900"/>
              <a:buFont typeface="Arial"/>
              <a:buNone/>
            </a:pPr>
            <a:r>
              <a:t/>
            </a:r>
            <a:endParaRPr sz="900">
              <a:solidFill>
                <a:schemeClr val="dk1"/>
              </a:solidFill>
            </a:endParaRPr>
          </a:p>
        </p:txBody>
      </p:sp>
      <p:sp>
        <p:nvSpPr>
          <p:cNvPr id="138" name="Google Shape;138;p32"/>
          <p:cNvSpPr/>
          <p:nvPr/>
        </p:nvSpPr>
        <p:spPr>
          <a:xfrm>
            <a:off x="4768374" y="1400600"/>
            <a:ext cx="4260300" cy="3295200"/>
          </a:xfrm>
          <a:prstGeom prst="rect">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700"/>
              <a:buFont typeface="Helvetica Neue"/>
              <a:buNone/>
            </a:pPr>
            <a:r>
              <a:t/>
            </a:r>
            <a:endParaRPr b="0" i="0" sz="700" u="none" cap="none" strike="noStrike">
              <a:solidFill>
                <a:srgbClr val="FFFFFF"/>
              </a:solidFill>
              <a:latin typeface="Asap SemiBold"/>
              <a:ea typeface="Asap SemiBold"/>
              <a:cs typeface="Asap SemiBold"/>
              <a:sym typeface="Asap SemiBold"/>
            </a:endParaRPr>
          </a:p>
        </p:txBody>
      </p:sp>
      <p:sp>
        <p:nvSpPr>
          <p:cNvPr id="139" name="Google Shape;139;p32"/>
          <p:cNvSpPr txBox="1"/>
          <p:nvPr/>
        </p:nvSpPr>
        <p:spPr>
          <a:xfrm>
            <a:off x="4974298" y="1578638"/>
            <a:ext cx="905700" cy="246300"/>
          </a:xfrm>
          <a:prstGeom prst="rect">
            <a:avLst/>
          </a:prstGeom>
          <a:noFill/>
          <a:ln>
            <a:noFill/>
          </a:ln>
        </p:spPr>
        <p:txBody>
          <a:bodyPr anchorCtr="0" anchor="ctr" bIns="19050" lIns="19050" spcFirstLastPara="1" rIns="19050" wrap="square" tIns="19050">
            <a:spAutoFit/>
          </a:bodyPr>
          <a:lstStyle/>
          <a:p>
            <a:pPr indent="0" lvl="0" marL="0" marR="0" rtl="0" algn="l">
              <a:lnSpc>
                <a:spcPct val="90000"/>
              </a:lnSpc>
              <a:spcBef>
                <a:spcPts val="0"/>
              </a:spcBef>
              <a:spcAft>
                <a:spcPts val="0"/>
              </a:spcAft>
              <a:buClr>
                <a:srgbClr val="1A72F7"/>
              </a:buClr>
              <a:buSzPts val="1500"/>
              <a:buFont typeface="Arial Black"/>
              <a:buNone/>
            </a:pPr>
            <a:r>
              <a:rPr b="1" lang="es-419" sz="1500">
                <a:solidFill>
                  <a:srgbClr val="1A72F7"/>
                </a:solidFill>
                <a:latin typeface="Arial Black"/>
                <a:ea typeface="Arial Black"/>
                <a:cs typeface="Arial Black"/>
                <a:sym typeface="Arial Black"/>
              </a:rPr>
              <a:t>3.x</a:t>
            </a:r>
            <a:endParaRPr b="1" i="0" sz="1500" u="none" cap="none" strike="noStrike">
              <a:solidFill>
                <a:srgbClr val="1A72F7"/>
              </a:solidFill>
              <a:latin typeface="Arial Black"/>
              <a:ea typeface="Arial Black"/>
              <a:cs typeface="Arial Black"/>
              <a:sym typeface="Arial Black"/>
            </a:endParaRPr>
          </a:p>
        </p:txBody>
      </p:sp>
      <p:sp>
        <p:nvSpPr>
          <p:cNvPr id="140" name="Google Shape;140;p32"/>
          <p:cNvSpPr txBox="1"/>
          <p:nvPr/>
        </p:nvSpPr>
        <p:spPr>
          <a:xfrm>
            <a:off x="4768375" y="2020150"/>
            <a:ext cx="4063800" cy="2355300"/>
          </a:xfrm>
          <a:prstGeom prst="rect">
            <a:avLst/>
          </a:prstGeom>
          <a:noFill/>
          <a:ln>
            <a:noFill/>
          </a:ln>
        </p:spPr>
        <p:txBody>
          <a:bodyPr anchorCtr="0" anchor="t" bIns="19050" lIns="19050" spcFirstLastPara="1" rIns="19050" wrap="square" tIns="19050">
            <a:noAutofit/>
          </a:bodyPr>
          <a:lstStyle/>
          <a:p>
            <a:pPr indent="-323850" lvl="0" marL="457200" marR="0" rtl="0" algn="l">
              <a:lnSpc>
                <a:spcPct val="100000"/>
              </a:lnSpc>
              <a:spcBef>
                <a:spcPts val="0"/>
              </a:spcBef>
              <a:spcAft>
                <a:spcPts val="0"/>
              </a:spcAft>
              <a:buClr>
                <a:schemeClr val="dk1"/>
              </a:buClr>
              <a:buSzPts val="1500"/>
              <a:buChar char="●"/>
            </a:pPr>
            <a:r>
              <a:rPr lang="es-419" sz="1500">
                <a:solidFill>
                  <a:schemeClr val="dk1"/>
                </a:solidFill>
              </a:rPr>
              <a:t>RP2040 microcontroller</a:t>
            </a:r>
            <a:endParaRPr sz="1500">
              <a:solidFill>
                <a:schemeClr val="dk1"/>
              </a:solidFill>
            </a:endParaRPr>
          </a:p>
          <a:p>
            <a:pPr indent="-323850" lvl="0" marL="457200" marR="0" rtl="0" algn="l">
              <a:lnSpc>
                <a:spcPct val="100000"/>
              </a:lnSpc>
              <a:spcBef>
                <a:spcPts val="0"/>
              </a:spcBef>
              <a:spcAft>
                <a:spcPts val="0"/>
              </a:spcAft>
              <a:buClr>
                <a:schemeClr val="dk1"/>
              </a:buClr>
              <a:buSzPts val="1500"/>
              <a:buChar char="●"/>
            </a:pPr>
            <a:r>
              <a:rPr lang="es-419" sz="1500">
                <a:solidFill>
                  <a:schemeClr val="dk1"/>
                </a:solidFill>
              </a:rPr>
              <a:t>+Wi-SUN</a:t>
            </a:r>
            <a:endParaRPr sz="1500">
              <a:solidFill>
                <a:schemeClr val="dk1"/>
              </a:solidFill>
            </a:endParaRPr>
          </a:p>
          <a:p>
            <a:pPr indent="-323850" lvl="0" marL="457200" marR="0" rtl="0" algn="l">
              <a:lnSpc>
                <a:spcPct val="100000"/>
              </a:lnSpc>
              <a:spcBef>
                <a:spcPts val="0"/>
              </a:spcBef>
              <a:spcAft>
                <a:spcPts val="0"/>
              </a:spcAft>
              <a:buClr>
                <a:schemeClr val="dk1"/>
              </a:buClr>
              <a:buSzPts val="1500"/>
              <a:buChar char="●"/>
            </a:pPr>
            <a:r>
              <a:rPr lang="es-419" sz="1500">
                <a:solidFill>
                  <a:schemeClr val="dk1"/>
                </a:solidFill>
              </a:rPr>
              <a:t>+Amazon Sidewalk</a:t>
            </a:r>
            <a:endParaRPr sz="1500">
              <a:solidFill>
                <a:schemeClr val="dk1"/>
              </a:solidFill>
            </a:endParaRPr>
          </a:p>
          <a:p>
            <a:pPr indent="-323850" lvl="0" marL="457200" marR="0" rtl="0" algn="l">
              <a:lnSpc>
                <a:spcPct val="100000"/>
              </a:lnSpc>
              <a:spcBef>
                <a:spcPts val="0"/>
              </a:spcBef>
              <a:spcAft>
                <a:spcPts val="0"/>
              </a:spcAft>
              <a:buClr>
                <a:schemeClr val="dk1"/>
              </a:buClr>
              <a:buSzPts val="1500"/>
              <a:buChar char="●"/>
            </a:pPr>
            <a:r>
              <a:rPr lang="es-419" sz="1500">
                <a:solidFill>
                  <a:schemeClr val="dk1"/>
                </a:solidFill>
              </a:rPr>
              <a:t>+mioty®</a:t>
            </a:r>
            <a:endParaRPr sz="1500">
              <a:solidFill>
                <a:schemeClr val="dk1"/>
              </a:solidFill>
            </a:endParaRPr>
          </a:p>
          <a:p>
            <a:pPr indent="0" lvl="0" marL="0" marR="0" rtl="0" algn="l">
              <a:lnSpc>
                <a:spcPct val="100000"/>
              </a:lnSpc>
              <a:spcBef>
                <a:spcPts val="0"/>
              </a:spcBef>
              <a:spcAft>
                <a:spcPts val="0"/>
              </a:spcAft>
              <a:buNone/>
            </a:pPr>
            <a:r>
              <a:t/>
            </a:r>
            <a:endParaRPr sz="1500">
              <a:solidFill>
                <a:schemeClr val="dk1"/>
              </a:solidFill>
            </a:endParaRPr>
          </a:p>
          <a:p>
            <a:pPr indent="0" lvl="0" marL="457200" marR="0" rtl="0" algn="l">
              <a:lnSpc>
                <a:spcPct val="100000"/>
              </a:lnSpc>
              <a:spcBef>
                <a:spcPts val="0"/>
              </a:spcBef>
              <a:spcAft>
                <a:spcPts val="0"/>
              </a:spcAft>
              <a:buNone/>
            </a:pPr>
            <a:r>
              <a:rPr lang="es-419" sz="1500">
                <a:solidFill>
                  <a:schemeClr val="dk1"/>
                </a:solidFill>
              </a:rPr>
              <a:t>Antena support: 433 MHz up to 13 dBm, 2.4 GHz up to 10 dBm</a:t>
            </a:r>
            <a:endParaRPr sz="1500">
              <a:solidFill>
                <a:schemeClr val="dk1"/>
              </a:solidFill>
            </a:endParaRPr>
          </a:p>
          <a:p>
            <a:pPr indent="0" lvl="0" marL="457200" marR="0" rtl="0" algn="l">
              <a:lnSpc>
                <a:spcPct val="100000"/>
              </a:lnSpc>
              <a:spcBef>
                <a:spcPts val="0"/>
              </a:spcBef>
              <a:spcAft>
                <a:spcPts val="0"/>
              </a:spcAft>
              <a:buNone/>
            </a:pPr>
            <a:r>
              <a:t/>
            </a:r>
            <a:endParaRPr sz="1300">
              <a:solidFill>
                <a:schemeClr val="dk1"/>
              </a:solidFill>
            </a:endParaRPr>
          </a:p>
          <a:p>
            <a:pPr indent="0" lvl="0" marL="0" marR="0" rtl="0" algn="l">
              <a:lnSpc>
                <a:spcPct val="100000"/>
              </a:lnSpc>
              <a:spcBef>
                <a:spcPts val="0"/>
              </a:spcBef>
              <a:spcAft>
                <a:spcPts val="0"/>
              </a:spcAft>
              <a:buClr>
                <a:schemeClr val="dk1"/>
              </a:buClr>
              <a:buSzPts val="900"/>
              <a:buFont typeface="Arial"/>
              <a:buNone/>
            </a:pPr>
            <a:r>
              <a:t/>
            </a:r>
            <a:endParaRPr sz="900">
              <a:solidFill>
                <a:schemeClr val="dk1"/>
              </a:solidFill>
            </a:endParaRPr>
          </a:p>
        </p:txBody>
      </p:sp>
      <p:sp>
        <p:nvSpPr>
          <p:cNvPr id="141" name="Google Shape;141;p32"/>
          <p:cNvSpPr txBox="1"/>
          <p:nvPr/>
        </p:nvSpPr>
        <p:spPr>
          <a:xfrm>
            <a:off x="311700" y="786425"/>
            <a:ext cx="4392000" cy="5004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1A72F7"/>
              </a:buClr>
              <a:buSzPts val="3000"/>
              <a:buFont typeface="Arial Black"/>
              <a:buNone/>
            </a:pPr>
            <a:r>
              <a:rPr b="1" lang="es-419" sz="3000">
                <a:solidFill>
                  <a:srgbClr val="1A72F7"/>
                </a:solidFill>
                <a:latin typeface="Arial Black"/>
                <a:ea typeface="Arial Black"/>
                <a:cs typeface="Arial Black"/>
                <a:sym typeface="Arial Black"/>
              </a:rPr>
              <a:t>Protocols</a:t>
            </a:r>
            <a:endParaRPr b="1" i="0" sz="3000" u="none" cap="none" strike="noStrike">
              <a:solidFill>
                <a:srgbClr val="1A72F7"/>
              </a:solidFill>
              <a:latin typeface="Arial Black"/>
              <a:ea typeface="Arial Black"/>
              <a:cs typeface="Arial Black"/>
              <a:sym typeface="Arial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3"/>
          <p:cNvSpPr/>
          <p:nvPr/>
        </p:nvSpPr>
        <p:spPr>
          <a:xfrm>
            <a:off x="477550" y="2238475"/>
            <a:ext cx="1154100" cy="85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dk1"/>
                </a:solidFill>
              </a:rPr>
              <a:t>USB</a:t>
            </a:r>
            <a:endParaRPr>
              <a:solidFill>
                <a:schemeClr val="dk1"/>
              </a:solidFill>
            </a:endParaRPr>
          </a:p>
        </p:txBody>
      </p:sp>
      <p:sp>
        <p:nvSpPr>
          <p:cNvPr id="147" name="Google Shape;147;p33"/>
          <p:cNvSpPr/>
          <p:nvPr/>
        </p:nvSpPr>
        <p:spPr>
          <a:xfrm>
            <a:off x="2510275" y="2238475"/>
            <a:ext cx="1154100" cy="85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dk1"/>
                </a:solidFill>
              </a:rPr>
              <a:t>RP2040</a:t>
            </a:r>
            <a:endParaRPr>
              <a:solidFill>
                <a:schemeClr val="dk1"/>
              </a:solidFill>
            </a:endParaRPr>
          </a:p>
        </p:txBody>
      </p:sp>
      <p:sp>
        <p:nvSpPr>
          <p:cNvPr id="148" name="Google Shape;148;p33"/>
          <p:cNvSpPr/>
          <p:nvPr/>
        </p:nvSpPr>
        <p:spPr>
          <a:xfrm>
            <a:off x="4841425" y="2238475"/>
            <a:ext cx="1154100" cy="85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dk1"/>
                </a:solidFill>
              </a:rPr>
              <a:t>CC1352P7</a:t>
            </a:r>
            <a:endParaRPr>
              <a:solidFill>
                <a:schemeClr val="dk1"/>
              </a:solidFill>
            </a:endParaRPr>
          </a:p>
        </p:txBody>
      </p:sp>
      <p:cxnSp>
        <p:nvCxnSpPr>
          <p:cNvPr id="149" name="Google Shape;149;p33"/>
          <p:cNvCxnSpPr>
            <a:stCxn id="147" idx="3"/>
            <a:endCxn id="148" idx="1"/>
          </p:cNvCxnSpPr>
          <p:nvPr/>
        </p:nvCxnSpPr>
        <p:spPr>
          <a:xfrm>
            <a:off x="3664375" y="2666275"/>
            <a:ext cx="1177200" cy="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33"/>
          <p:cNvCxnSpPr>
            <a:stCxn id="146" idx="3"/>
            <a:endCxn id="147" idx="1"/>
          </p:cNvCxnSpPr>
          <p:nvPr/>
        </p:nvCxnSpPr>
        <p:spPr>
          <a:xfrm>
            <a:off x="1631650" y="2666275"/>
            <a:ext cx="878700" cy="0"/>
          </a:xfrm>
          <a:prstGeom prst="straightConnector1">
            <a:avLst/>
          </a:prstGeom>
          <a:noFill/>
          <a:ln cap="flat" cmpd="sng" w="9525">
            <a:solidFill>
              <a:schemeClr val="dk2"/>
            </a:solidFill>
            <a:prstDash val="solid"/>
            <a:round/>
            <a:headEnd len="med" w="med" type="none"/>
            <a:tailEnd len="med" w="med" type="none"/>
          </a:ln>
        </p:spPr>
      </p:cxnSp>
      <p:sp>
        <p:nvSpPr>
          <p:cNvPr id="151" name="Google Shape;151;p33"/>
          <p:cNvSpPr/>
          <p:nvPr/>
        </p:nvSpPr>
        <p:spPr>
          <a:xfrm>
            <a:off x="4841425" y="958275"/>
            <a:ext cx="1154100" cy="85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dk1"/>
                </a:solidFill>
              </a:rPr>
              <a:t>SX1262</a:t>
            </a:r>
            <a:endParaRPr>
              <a:solidFill>
                <a:schemeClr val="dk1"/>
              </a:solidFill>
            </a:endParaRPr>
          </a:p>
        </p:txBody>
      </p:sp>
      <p:cxnSp>
        <p:nvCxnSpPr>
          <p:cNvPr id="152" name="Google Shape;152;p33"/>
          <p:cNvCxnSpPr/>
          <p:nvPr/>
        </p:nvCxnSpPr>
        <p:spPr>
          <a:xfrm flipH="1" rot="10800000">
            <a:off x="3087475" y="1386175"/>
            <a:ext cx="1754100" cy="852300"/>
          </a:xfrm>
          <a:prstGeom prst="bentConnector3">
            <a:avLst>
              <a:gd fmla="val 942" name="adj1"/>
            </a:avLst>
          </a:prstGeom>
          <a:noFill/>
          <a:ln cap="flat" cmpd="sng" w="9525">
            <a:solidFill>
              <a:schemeClr val="dk2"/>
            </a:solidFill>
            <a:prstDash val="solid"/>
            <a:round/>
            <a:headEnd len="med" w="med" type="none"/>
            <a:tailEnd len="med" w="med" type="none"/>
          </a:ln>
        </p:spPr>
      </p:cxnSp>
      <p:sp>
        <p:nvSpPr>
          <p:cNvPr id="153" name="Google Shape;153;p33"/>
          <p:cNvSpPr txBox="1"/>
          <p:nvPr/>
        </p:nvSpPr>
        <p:spPr>
          <a:xfrm>
            <a:off x="3452125" y="1034675"/>
            <a:ext cx="10248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t>SPI</a:t>
            </a:r>
            <a:endParaRPr/>
          </a:p>
        </p:txBody>
      </p:sp>
      <p:sp>
        <p:nvSpPr>
          <p:cNvPr id="154" name="Google Shape;154;p33"/>
          <p:cNvSpPr txBox="1"/>
          <p:nvPr/>
        </p:nvSpPr>
        <p:spPr>
          <a:xfrm>
            <a:off x="3740500" y="2276575"/>
            <a:ext cx="1024800" cy="3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t>Serial</a:t>
            </a:r>
            <a:endParaRPr/>
          </a:p>
        </p:txBody>
      </p:sp>
      <p:cxnSp>
        <p:nvCxnSpPr>
          <p:cNvPr id="155" name="Google Shape;155;p33"/>
          <p:cNvCxnSpPr>
            <a:stCxn id="147" idx="2"/>
            <a:endCxn id="148" idx="2"/>
          </p:cNvCxnSpPr>
          <p:nvPr/>
        </p:nvCxnSpPr>
        <p:spPr>
          <a:xfrm flipH="1" rot="-5400000">
            <a:off x="4252675" y="1928725"/>
            <a:ext cx="600" cy="2331300"/>
          </a:xfrm>
          <a:prstGeom prst="bentConnector3">
            <a:avLst>
              <a:gd fmla="val 56375000" name="adj1"/>
            </a:avLst>
          </a:prstGeom>
          <a:noFill/>
          <a:ln cap="flat" cmpd="sng" w="9525">
            <a:solidFill>
              <a:schemeClr val="dk2"/>
            </a:solidFill>
            <a:prstDash val="solid"/>
            <a:round/>
            <a:headEnd len="med" w="med" type="none"/>
            <a:tailEnd len="med" w="med" type="none"/>
          </a:ln>
        </p:spPr>
      </p:cxnSp>
      <p:sp>
        <p:nvSpPr>
          <p:cNvPr id="156" name="Google Shape;156;p33"/>
          <p:cNvSpPr txBox="1"/>
          <p:nvPr/>
        </p:nvSpPr>
        <p:spPr>
          <a:xfrm>
            <a:off x="3740575" y="3094075"/>
            <a:ext cx="1024800" cy="3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t>JTAG</a:t>
            </a:r>
            <a:endParaRPr/>
          </a:p>
        </p:txBody>
      </p:sp>
      <p:sp>
        <p:nvSpPr>
          <p:cNvPr id="157" name="Google Shape;157;p33"/>
          <p:cNvSpPr/>
          <p:nvPr/>
        </p:nvSpPr>
        <p:spPr>
          <a:xfrm>
            <a:off x="6691925" y="1716150"/>
            <a:ext cx="1154100" cy="85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dk1"/>
                </a:solidFill>
              </a:rPr>
              <a:t>RF Switch</a:t>
            </a:r>
            <a:endParaRPr>
              <a:solidFill>
                <a:schemeClr val="dk1"/>
              </a:solidFill>
            </a:endParaRPr>
          </a:p>
        </p:txBody>
      </p:sp>
      <p:cxnSp>
        <p:nvCxnSpPr>
          <p:cNvPr id="158" name="Google Shape;158;p33"/>
          <p:cNvCxnSpPr>
            <a:stCxn id="148" idx="3"/>
            <a:endCxn id="157" idx="1"/>
          </p:cNvCxnSpPr>
          <p:nvPr/>
        </p:nvCxnSpPr>
        <p:spPr>
          <a:xfrm flipH="1" rot="10800000">
            <a:off x="5995525" y="2143975"/>
            <a:ext cx="696300" cy="522300"/>
          </a:xfrm>
          <a:prstGeom prst="bentConnector3">
            <a:avLst>
              <a:gd fmla="val 50007" name="adj1"/>
            </a:avLst>
          </a:prstGeom>
          <a:noFill/>
          <a:ln cap="flat" cmpd="sng" w="9525">
            <a:solidFill>
              <a:schemeClr val="dk2"/>
            </a:solidFill>
            <a:prstDash val="solid"/>
            <a:round/>
            <a:headEnd len="med" w="med" type="none"/>
            <a:tailEnd len="med" w="med" type="none"/>
          </a:ln>
        </p:spPr>
      </p:cxnSp>
      <p:cxnSp>
        <p:nvCxnSpPr>
          <p:cNvPr id="159" name="Google Shape;159;p33"/>
          <p:cNvCxnSpPr>
            <a:stCxn id="151" idx="3"/>
          </p:cNvCxnSpPr>
          <p:nvPr/>
        </p:nvCxnSpPr>
        <p:spPr>
          <a:xfrm>
            <a:off x="5995525" y="1386075"/>
            <a:ext cx="720000" cy="5439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60" name="Google Shape;160;p33"/>
          <p:cNvCxnSpPr>
            <a:stCxn id="147" idx="2"/>
            <a:endCxn id="157" idx="2"/>
          </p:cNvCxnSpPr>
          <p:nvPr/>
        </p:nvCxnSpPr>
        <p:spPr>
          <a:xfrm rot="-5400000">
            <a:off x="4917025" y="742075"/>
            <a:ext cx="522300" cy="4181700"/>
          </a:xfrm>
          <a:prstGeom prst="bentConnector3">
            <a:avLst>
              <a:gd fmla="val -158094" name="adj1"/>
            </a:avLst>
          </a:prstGeom>
          <a:noFill/>
          <a:ln cap="flat" cmpd="sng" w="9525">
            <a:solidFill>
              <a:schemeClr val="dk2"/>
            </a:solidFill>
            <a:prstDash val="solid"/>
            <a:round/>
            <a:headEnd len="med" w="med" type="none"/>
            <a:tailEnd len="med" w="med" type="none"/>
          </a:ln>
        </p:spPr>
      </p:cxnSp>
      <p:sp>
        <p:nvSpPr>
          <p:cNvPr id="161" name="Google Shape;161;p33"/>
          <p:cNvSpPr txBox="1"/>
          <p:nvPr/>
        </p:nvSpPr>
        <p:spPr>
          <a:xfrm>
            <a:off x="4290925" y="3568200"/>
            <a:ext cx="1024800" cy="35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t>GPIOs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4"/>
          <p:cNvSpPr txBox="1"/>
          <p:nvPr/>
        </p:nvSpPr>
        <p:spPr>
          <a:xfrm>
            <a:off x="476250" y="2160475"/>
            <a:ext cx="6631800" cy="2524200"/>
          </a:xfrm>
          <a:prstGeom prst="rect">
            <a:avLst/>
          </a:prstGeom>
          <a:noFill/>
          <a:ln>
            <a:noFill/>
          </a:ln>
        </p:spPr>
        <p:txBody>
          <a:bodyPr anchorCtr="0" anchor="t" bIns="19050" lIns="19050" spcFirstLastPara="1" rIns="19050" wrap="square" tIns="19050">
            <a:noAutofit/>
          </a:bodyPr>
          <a:lstStyle/>
          <a:p>
            <a:pPr indent="0" lvl="0" marL="0" marR="0" rtl="0" algn="l">
              <a:lnSpc>
                <a:spcPct val="85000"/>
              </a:lnSpc>
              <a:spcBef>
                <a:spcPts val="0"/>
              </a:spcBef>
              <a:spcAft>
                <a:spcPts val="0"/>
              </a:spcAft>
              <a:buClr>
                <a:schemeClr val="lt2"/>
              </a:buClr>
              <a:buSzPts val="1000"/>
              <a:buFont typeface="Arial"/>
              <a:buNone/>
            </a:pPr>
            <a:r>
              <a:rPr lang="es-419" sz="1900">
                <a:solidFill>
                  <a:schemeClr val="lt2"/>
                </a:solidFill>
              </a:rPr>
              <a:t>To challenge yourself and follow along, you will need the following software (*):</a:t>
            </a:r>
            <a:endParaRPr sz="1900">
              <a:solidFill>
                <a:schemeClr val="lt2"/>
              </a:solidFill>
            </a:endParaRPr>
          </a:p>
          <a:p>
            <a:pPr indent="-349250" lvl="0" marL="457200" marR="0" rtl="0" algn="l">
              <a:lnSpc>
                <a:spcPct val="85000"/>
              </a:lnSpc>
              <a:spcBef>
                <a:spcPts val="0"/>
              </a:spcBef>
              <a:spcAft>
                <a:spcPts val="0"/>
              </a:spcAft>
              <a:buClr>
                <a:schemeClr val="lt2"/>
              </a:buClr>
              <a:buSzPts val="1900"/>
              <a:buChar char="●"/>
            </a:pPr>
            <a:r>
              <a:rPr lang="es-419" sz="1900">
                <a:solidFill>
                  <a:schemeClr val="lt2"/>
                </a:solidFill>
              </a:rPr>
              <a:t>Workshop booklet</a:t>
            </a:r>
            <a:endParaRPr sz="1900">
              <a:solidFill>
                <a:schemeClr val="lt2"/>
              </a:solidFill>
            </a:endParaRPr>
          </a:p>
          <a:p>
            <a:pPr indent="0" lvl="0" marL="457200" marR="0" rtl="0" algn="l">
              <a:lnSpc>
                <a:spcPct val="85000"/>
              </a:lnSpc>
              <a:spcBef>
                <a:spcPts val="0"/>
              </a:spcBef>
              <a:spcAft>
                <a:spcPts val="0"/>
              </a:spcAft>
              <a:buNone/>
            </a:pPr>
            <a:r>
              <a:rPr lang="es-419" sz="1900" u="sng">
                <a:solidFill>
                  <a:schemeClr val="hlink"/>
                </a:solidFill>
                <a:hlinkClick r:id="rId3"/>
              </a:rPr>
              <a:t>https://bit.ly/44yWQsj</a:t>
            </a:r>
            <a:r>
              <a:rPr lang="es-419" sz="1900">
                <a:solidFill>
                  <a:schemeClr val="lt2"/>
                </a:solidFill>
              </a:rPr>
              <a:t> </a:t>
            </a:r>
            <a:endParaRPr sz="1900">
              <a:solidFill>
                <a:schemeClr val="lt2"/>
              </a:solidFill>
            </a:endParaRPr>
          </a:p>
          <a:p>
            <a:pPr indent="-349250" lvl="0" marL="457200" marR="0" rtl="0" algn="l">
              <a:lnSpc>
                <a:spcPct val="85000"/>
              </a:lnSpc>
              <a:spcBef>
                <a:spcPts val="0"/>
              </a:spcBef>
              <a:spcAft>
                <a:spcPts val="0"/>
              </a:spcAft>
              <a:buClr>
                <a:schemeClr val="lt2"/>
              </a:buClr>
              <a:buSzPts val="1900"/>
              <a:buChar char="●"/>
            </a:pPr>
            <a:r>
              <a:rPr lang="es-419" sz="1900">
                <a:solidFill>
                  <a:schemeClr val="lt2"/>
                </a:solidFill>
              </a:rPr>
              <a:t>Code Composer Studio from </a:t>
            </a:r>
            <a:r>
              <a:rPr lang="es-419" sz="1900" u="sng">
                <a:solidFill>
                  <a:schemeClr val="hlink"/>
                </a:solidFill>
                <a:hlinkClick r:id="rId4"/>
              </a:rPr>
              <a:t>https://www.ti.com/tool/CCSTUDIO</a:t>
            </a:r>
            <a:r>
              <a:rPr lang="es-419" sz="1900">
                <a:solidFill>
                  <a:schemeClr val="lt2"/>
                </a:solidFill>
              </a:rPr>
              <a:t>  </a:t>
            </a:r>
            <a:endParaRPr sz="1900">
              <a:solidFill>
                <a:schemeClr val="lt2"/>
              </a:solidFill>
            </a:endParaRPr>
          </a:p>
          <a:p>
            <a:pPr indent="-349250" lvl="0" marL="457200" marR="0" rtl="0" algn="l">
              <a:lnSpc>
                <a:spcPct val="85000"/>
              </a:lnSpc>
              <a:spcBef>
                <a:spcPts val="0"/>
              </a:spcBef>
              <a:spcAft>
                <a:spcPts val="0"/>
              </a:spcAft>
              <a:buClr>
                <a:schemeClr val="lt2"/>
              </a:buClr>
              <a:buSzPts val="1900"/>
              <a:buChar char="●"/>
            </a:pPr>
            <a:r>
              <a:rPr lang="es-419" sz="1900">
                <a:solidFill>
                  <a:schemeClr val="lt2"/>
                </a:solidFill>
              </a:rPr>
              <a:t>Code sources from </a:t>
            </a:r>
            <a:r>
              <a:rPr lang="es-419" sz="1900" u="sng">
                <a:solidFill>
                  <a:schemeClr val="hlink"/>
                </a:solidFill>
                <a:hlinkClick r:id="rId5"/>
              </a:rPr>
              <a:t>https://github.com/ElectronicCats/CatSniffer/</a:t>
            </a:r>
            <a:r>
              <a:rPr lang="es-419" sz="1900">
                <a:solidFill>
                  <a:schemeClr val="lt2"/>
                </a:solidFill>
              </a:rPr>
              <a:t> </a:t>
            </a:r>
            <a:endParaRPr sz="1900">
              <a:solidFill>
                <a:schemeClr val="lt2"/>
              </a:solidFill>
            </a:endParaRPr>
          </a:p>
          <a:p>
            <a:pPr indent="-349250" lvl="0" marL="457200" marR="0" rtl="0" algn="l">
              <a:lnSpc>
                <a:spcPct val="85000"/>
              </a:lnSpc>
              <a:spcBef>
                <a:spcPts val="0"/>
              </a:spcBef>
              <a:spcAft>
                <a:spcPts val="0"/>
              </a:spcAft>
              <a:buClr>
                <a:schemeClr val="lt2"/>
              </a:buClr>
              <a:buSzPts val="1900"/>
              <a:buChar char="●"/>
            </a:pPr>
            <a:r>
              <a:rPr lang="es-419" sz="1900">
                <a:solidFill>
                  <a:schemeClr val="lt2"/>
                </a:solidFill>
              </a:rPr>
              <a:t>Python3 (pyserial and other modules might be needed)</a:t>
            </a:r>
            <a:endParaRPr sz="1900">
              <a:solidFill>
                <a:schemeClr val="lt2"/>
              </a:solidFill>
            </a:endParaRPr>
          </a:p>
          <a:p>
            <a:pPr indent="0" lvl="0" marL="0" marR="0" rtl="0" algn="l">
              <a:lnSpc>
                <a:spcPct val="85000"/>
              </a:lnSpc>
              <a:spcBef>
                <a:spcPts val="0"/>
              </a:spcBef>
              <a:spcAft>
                <a:spcPts val="0"/>
              </a:spcAft>
              <a:buNone/>
            </a:pPr>
            <a:r>
              <a:t/>
            </a:r>
            <a:endParaRPr sz="1900">
              <a:solidFill>
                <a:schemeClr val="lt2"/>
              </a:solidFill>
            </a:endParaRPr>
          </a:p>
          <a:p>
            <a:pPr indent="0" lvl="0" marL="0" marR="0" rtl="0" algn="l">
              <a:lnSpc>
                <a:spcPct val="85000"/>
              </a:lnSpc>
              <a:spcBef>
                <a:spcPts val="0"/>
              </a:spcBef>
              <a:spcAft>
                <a:spcPts val="0"/>
              </a:spcAft>
              <a:buNone/>
            </a:pPr>
            <a:r>
              <a:rPr lang="es-419" sz="1200">
                <a:solidFill>
                  <a:schemeClr val="lt2"/>
                </a:solidFill>
              </a:rPr>
              <a:t>(*) It should be pre-installed in the Kali workstations but USBs with all the files should be available to copy the files to your machines!</a:t>
            </a:r>
            <a:endParaRPr sz="1200">
              <a:solidFill>
                <a:schemeClr val="lt2"/>
              </a:solidFill>
            </a:endParaRPr>
          </a:p>
          <a:p>
            <a:pPr indent="0" lvl="0" marL="0" marR="0" rtl="0" algn="l">
              <a:lnSpc>
                <a:spcPct val="85000"/>
              </a:lnSpc>
              <a:spcBef>
                <a:spcPts val="0"/>
              </a:spcBef>
              <a:spcAft>
                <a:spcPts val="0"/>
              </a:spcAft>
              <a:buClr>
                <a:schemeClr val="lt2"/>
              </a:buClr>
              <a:buSzPts val="1000"/>
              <a:buFont typeface="Arial"/>
              <a:buNone/>
            </a:pPr>
            <a:r>
              <a:t/>
            </a:r>
            <a:endParaRPr sz="1300">
              <a:solidFill>
                <a:schemeClr val="lt2"/>
              </a:solidFill>
            </a:endParaRPr>
          </a:p>
        </p:txBody>
      </p:sp>
      <p:sp>
        <p:nvSpPr>
          <p:cNvPr id="167" name="Google Shape;167;p34"/>
          <p:cNvSpPr txBox="1"/>
          <p:nvPr/>
        </p:nvSpPr>
        <p:spPr>
          <a:xfrm>
            <a:off x="476250" y="1483475"/>
            <a:ext cx="5771100" cy="500400"/>
          </a:xfrm>
          <a:prstGeom prst="rect">
            <a:avLst/>
          </a:prstGeom>
          <a:noFill/>
          <a:ln>
            <a:noFill/>
          </a:ln>
        </p:spPr>
        <p:txBody>
          <a:bodyPr anchorCtr="0" anchor="ctr" bIns="19050" lIns="19050" spcFirstLastPara="1" rIns="19050" wrap="square" tIns="19050">
            <a:spAutoFit/>
          </a:bodyPr>
          <a:lstStyle/>
          <a:p>
            <a:pPr indent="0" lvl="0" marL="0" marR="0" rtl="0" algn="l">
              <a:lnSpc>
                <a:spcPct val="100000"/>
              </a:lnSpc>
              <a:spcBef>
                <a:spcPts val="0"/>
              </a:spcBef>
              <a:spcAft>
                <a:spcPts val="0"/>
              </a:spcAft>
              <a:buClr>
                <a:srgbClr val="1A72F7"/>
              </a:buClr>
              <a:buSzPts val="3000"/>
              <a:buFont typeface="Arial Black"/>
              <a:buNone/>
            </a:pPr>
            <a:r>
              <a:rPr b="1" lang="es-419" sz="3000">
                <a:solidFill>
                  <a:srgbClr val="1A72F7"/>
                </a:solidFill>
                <a:latin typeface="Arial Black"/>
                <a:ea typeface="Arial Black"/>
                <a:cs typeface="Arial Black"/>
                <a:sym typeface="Arial Black"/>
              </a:rPr>
              <a:t>Workshop p</a:t>
            </a:r>
            <a:r>
              <a:rPr b="1" lang="es-419" sz="3000">
                <a:solidFill>
                  <a:srgbClr val="1A72F7"/>
                </a:solidFill>
                <a:latin typeface="Arial Black"/>
                <a:ea typeface="Arial Black"/>
                <a:cs typeface="Arial Black"/>
                <a:sym typeface="Arial Black"/>
              </a:rPr>
              <a:t>rerequisites</a:t>
            </a:r>
            <a:endParaRPr b="1" i="0" sz="3000" u="none" cap="none" strike="noStrike">
              <a:solidFill>
                <a:srgbClr val="1A72F7"/>
              </a:solidFill>
              <a:latin typeface="Arial Black"/>
              <a:ea typeface="Arial Black"/>
              <a:cs typeface="Arial Black"/>
              <a:sym typeface="Arial Black"/>
            </a:endParaRPr>
          </a:p>
        </p:txBody>
      </p:sp>
      <p:pic>
        <p:nvPicPr>
          <p:cNvPr id="168" name="Google Shape;168;p34"/>
          <p:cNvPicPr preferRelativeResize="0"/>
          <p:nvPr/>
        </p:nvPicPr>
        <p:blipFill>
          <a:blip r:embed="rId6">
            <a:alphaModFix/>
          </a:blip>
          <a:stretch>
            <a:fillRect/>
          </a:stretch>
        </p:blipFill>
        <p:spPr>
          <a:xfrm>
            <a:off x="6988825" y="1832250"/>
            <a:ext cx="1990726" cy="24724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BH22">
      <a:dk1>
        <a:srgbClr val="FFFFFF"/>
      </a:dk1>
      <a:lt1>
        <a:srgbClr val="000000"/>
      </a:lt1>
      <a:dk2>
        <a:srgbClr val="B1AFB1"/>
      </a:dk2>
      <a:lt2>
        <a:srgbClr val="243746"/>
      </a:lt2>
      <a:accent1>
        <a:srgbClr val="5BC2E7"/>
      </a:accent1>
      <a:accent2>
        <a:srgbClr val="1A658F"/>
      </a:accent2>
      <a:accent3>
        <a:srgbClr val="D0DF00"/>
      </a:accent3>
      <a:accent4>
        <a:srgbClr val="8E3A80"/>
      </a:accent4>
      <a:accent5>
        <a:srgbClr val="00A376"/>
      </a:accent5>
      <a:accent6>
        <a:srgbClr val="ED8B00"/>
      </a:accent6>
      <a:hlink>
        <a:srgbClr val="5BC2E7"/>
      </a:hlink>
      <a:folHlink>
        <a:srgbClr val="8E3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