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0D9A-8C36-4AE7-882A-4229AA7335BD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o7qFTVDPNI#t=1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ECD 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to creatively learn QT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https://www.youtube.com/watch?v=_</a:t>
            </a:r>
            <a:r>
              <a:rPr lang="en-US" dirty="0" smtClean="0">
                <a:hlinkClick r:id="rId2"/>
              </a:rPr>
              <a:t>o7qFTVDPNI#t=125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fun, share output on ECD.com</a:t>
            </a:r>
            <a:endParaRPr lang="en-US" dirty="0"/>
          </a:p>
          <a:p>
            <a:r>
              <a:rPr lang="en-US" dirty="0" smtClean="0"/>
              <a:t>Use the QT Platform for every possible part of this project</a:t>
            </a:r>
          </a:p>
          <a:p>
            <a:r>
              <a:rPr lang="en-US" dirty="0" smtClean="0"/>
              <a:t>Report on data between 3+ stations on one UI</a:t>
            </a:r>
          </a:p>
          <a:p>
            <a:r>
              <a:rPr lang="en-US" dirty="0" smtClean="0"/>
              <a:t>Wirelessly transfer data from station to receiver using Bluetooth?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Store locally +</a:t>
            </a:r>
            <a:endParaRPr lang="en-US" dirty="0"/>
          </a:p>
          <a:p>
            <a:pPr lvl="1"/>
            <a:r>
              <a:rPr lang="en-US" dirty="0" smtClean="0"/>
              <a:t>Transfer to a SQL DB over the internet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UI </a:t>
            </a:r>
            <a:r>
              <a:rPr lang="en-US" sz="2800" dirty="0"/>
              <a:t>(QT Platform </a:t>
            </a:r>
            <a:r>
              <a:rPr lang="en-US" sz="2800" dirty="0" smtClean="0"/>
              <a:t>)</a:t>
            </a:r>
          </a:p>
          <a:p>
            <a:pPr lvl="2"/>
            <a:r>
              <a:rPr lang="en-US" dirty="0" smtClean="0"/>
              <a:t>Phone, PC, tablet</a:t>
            </a:r>
          </a:p>
          <a:p>
            <a:r>
              <a:rPr lang="en-US" dirty="0" smtClean="0"/>
              <a:t>Alarms and alerts</a:t>
            </a:r>
          </a:p>
          <a:p>
            <a:pPr lvl="1"/>
            <a:r>
              <a:rPr lang="en-US" dirty="0" smtClean="0"/>
              <a:t>Reporting to UI</a:t>
            </a:r>
          </a:p>
          <a:p>
            <a:pPr lvl="1"/>
            <a:r>
              <a:rPr lang="en-US" dirty="0" smtClean="0"/>
              <a:t>Heart beat, Alerts via SMS, e-mail, tweet?</a:t>
            </a:r>
          </a:p>
        </p:txBody>
      </p:sp>
    </p:spTree>
    <p:extLst>
      <p:ext uri="{BB962C8B-B14F-4D97-AF65-F5344CB8AC3E}">
        <p14:creationId xmlns:p14="http://schemas.microsoft.com/office/powerpoint/2010/main" val="1237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All Weather Stations</a:t>
            </a:r>
          </a:p>
          <a:p>
            <a:pPr lvl="1"/>
            <a:r>
              <a:rPr lang="en-US" dirty="0" smtClean="0"/>
              <a:t>Single Weather Station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Live Status</a:t>
            </a:r>
          </a:p>
          <a:p>
            <a:pPr lvl="2"/>
            <a:r>
              <a:rPr lang="en-US" dirty="0" smtClean="0"/>
              <a:t>Temperature, Humidity, Precipitation, Wind</a:t>
            </a:r>
          </a:p>
          <a:p>
            <a:pPr lvl="2"/>
            <a:r>
              <a:rPr lang="en-US" dirty="0" smtClean="0"/>
              <a:t>Icons: Cloud, Rain, Snow, Sunny</a:t>
            </a:r>
          </a:p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Time based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Assign name to each Weather Stations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131</Words>
  <Application>Microsoft Office PowerPoint</Application>
  <PresentationFormat>Custom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ECD Weather Station</vt:lpstr>
      <vt:lpstr>Desired Outcome </vt:lpstr>
      <vt:lpstr>UI</vt:lpstr>
    </vt:vector>
  </TitlesOfParts>
  <Company>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 Weather Station</dc:title>
  <dc:creator>Todd Clifton</dc:creator>
  <cp:lastModifiedBy>Joseph Alfonso</cp:lastModifiedBy>
  <cp:revision>9</cp:revision>
  <dcterms:created xsi:type="dcterms:W3CDTF">2016-01-22T16:23:07Z</dcterms:created>
  <dcterms:modified xsi:type="dcterms:W3CDTF">2016-01-29T19:53:18Z</dcterms:modified>
</cp:coreProperties>
</file>