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623D74-898D-C3BD-2BF1-E4F95FAA4DCE}" v="75" dt="2024-11-18T06:45:45.983"/>
    <p1510:client id="{7B7BAA59-348B-0624-7F24-8D4A379F356F}" v="814" dt="2024-11-18T06:40:19.7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ableStyles" Target="tableStyles.xml" Id="rId8" /><Relationship Type="http://schemas.openxmlformats.org/officeDocument/2006/relationships/slide" Target="slides/slide2.xml" Id="rId3" /><Relationship Type="http://schemas.openxmlformats.org/officeDocument/2006/relationships/theme" Target="theme/theme1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viewProps" Target="viewProps.xml" Id="rId6" /><Relationship Type="http://schemas.openxmlformats.org/officeDocument/2006/relationships/presProps" Target="presProps.xml" Id="rId5" /><Relationship Type="http://schemas.microsoft.com/office/2015/10/relationships/revisionInfo" Target="revisionInfo.xml" Id="rId10" /><Relationship Type="http://schemas.openxmlformats.org/officeDocument/2006/relationships/slide" Target="slides/slide3.xml" Id="rId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4701464"/>
            <a:ext cx="8952782" cy="1204036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952500"/>
            <a:ext cx="8952781" cy="3748824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822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10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8334" y="952499"/>
            <a:ext cx="2051165" cy="4953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952499"/>
            <a:ext cx="8235834" cy="49530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1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9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18211"/>
            <a:ext cx="8412190" cy="3944389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908858"/>
            <a:ext cx="8412192" cy="676102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34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260121"/>
            <a:ext cx="4350026" cy="36568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6574" y="2260120"/>
            <a:ext cx="4350025" cy="36568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98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66788"/>
            <a:ext cx="10059988" cy="10517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018581"/>
            <a:ext cx="4350027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774756"/>
            <a:ext cx="4350027" cy="3150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6572" y="2018581"/>
            <a:ext cx="4350028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46572" y="2774756"/>
            <a:ext cx="4350028" cy="31507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657975" y="2625552"/>
            <a:ext cx="42386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403684" y="2625552"/>
            <a:ext cx="42417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822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0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6484"/>
            <a:ext cx="3932237" cy="2122516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12026"/>
            <a:ext cx="5143500" cy="456565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31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7185"/>
            <a:ext cx="3932237" cy="2121813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57702" y="1307186"/>
            <a:ext cx="5038898" cy="45983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41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42963"/>
            <a:ext cx="9601200" cy="1309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262188"/>
            <a:ext cx="9601200" cy="364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5DBDDF98-C922-483F-97E9-3E76B0201B42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810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1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1" r:id="rId6"/>
    <p:sldLayoutId id="2147483737" r:id="rId7"/>
    <p:sldLayoutId id="2147483738" r:id="rId8"/>
    <p:sldLayoutId id="2147483739" r:id="rId9"/>
    <p:sldLayoutId id="2147483740" r:id="rId10"/>
    <p:sldLayoutId id="214748374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8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D5DADDA4-4716-9ADE-CD5D-E5CF6FB6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on laser lights aligned to form a triangle">
            <a:extLst>
              <a:ext uri="{FF2B5EF4-FFF2-40B4-BE49-F238E27FC236}">
                <a16:creationId xmlns:a16="http://schemas.microsoft.com/office/drawing/2014/main" id="{4C3B3636-F64A-DCE4-6FC0-32A4AAE1D6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365" b="1635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84D58AA4-9C13-7E60-E4E6-0B8DA94D5C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1578882"/>
            <a:ext cx="12192000" cy="5286375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9000"/>
                </a:srgbClr>
              </a:gs>
              <a:gs pos="100000">
                <a:srgbClr val="000000">
                  <a:alpha val="0"/>
                </a:srgbClr>
              </a:gs>
              <a:gs pos="60000">
                <a:srgbClr val="000000">
                  <a:alpha val="28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6129" y="3203510"/>
            <a:ext cx="8952781" cy="182983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Helpful email tips: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6129" y="5135080"/>
            <a:ext cx="11738844" cy="173029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000" dirty="0">
                <a:solidFill>
                  <a:srgbClr val="FFFFFF"/>
                </a:solidFill>
              </a:rPr>
              <a:t>Use an encrypted, security focused email service with automatic spam filtering such as Proton. Use 3-factor authentication (3FA)</a:t>
            </a:r>
          </a:p>
          <a:p>
            <a:pPr>
              <a:lnSpc>
                <a:spcPct val="110000"/>
              </a:lnSpc>
            </a:pPr>
            <a:r>
              <a:rPr lang="en-US" sz="1000" dirty="0">
                <a:solidFill>
                  <a:srgbClr val="FFFFFF"/>
                </a:solidFill>
              </a:rPr>
              <a:t>Use good email etiquette, and always have a signature. There are many tutorials for this </a:t>
            </a:r>
            <a:r>
              <a:rPr lang="en-US" sz="1000" dirty="0">
                <a:solidFill>
                  <a:srgbClr val="FFFFFF"/>
                </a:solidFill>
                <a:ea typeface="+mn-lt"/>
                <a:cs typeface="+mn-lt"/>
              </a:rPr>
              <a:t>https://duckduckgo.com/?t=ffab&amp;q=good+email+etiquette&amp;ia=web</a:t>
            </a:r>
          </a:p>
          <a:p>
            <a:pPr>
              <a:lnSpc>
                <a:spcPct val="110000"/>
              </a:lnSpc>
            </a:pPr>
            <a:r>
              <a:rPr lang="en-US" sz="1000" dirty="0">
                <a:solidFill>
                  <a:srgbClr val="FFFFFF"/>
                </a:solidFill>
              </a:rPr>
              <a:t>Practice good digital hygiene and delete old emails</a:t>
            </a:r>
          </a:p>
          <a:p>
            <a:pPr>
              <a:lnSpc>
                <a:spcPct val="110000"/>
              </a:lnSpc>
            </a:pPr>
            <a:endParaRPr lang="en-US" sz="10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endParaRPr lang="en-US" sz="10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endParaRPr lang="en-US" sz="1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D5DADDA4-4716-9ADE-CD5D-E5CF6FB6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on laser lights aligned to form a triangle">
            <a:extLst>
              <a:ext uri="{FF2B5EF4-FFF2-40B4-BE49-F238E27FC236}">
                <a16:creationId xmlns:a16="http://schemas.microsoft.com/office/drawing/2014/main" id="{4C3B3636-F64A-DCE4-6FC0-32A4AAE1D6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365" b="1635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84D58AA4-9C13-7E60-E4E6-0B8DA94D5C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1578882"/>
            <a:ext cx="12192000" cy="5286375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9000"/>
                </a:srgbClr>
              </a:gs>
              <a:gs pos="100000">
                <a:srgbClr val="000000">
                  <a:alpha val="0"/>
                </a:srgbClr>
              </a:gs>
              <a:gs pos="60000">
                <a:srgbClr val="000000">
                  <a:alpha val="28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6129" y="3203510"/>
            <a:ext cx="8952781" cy="182983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Helpful office tips: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6129" y="5135080"/>
            <a:ext cx="11738844" cy="173029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000" dirty="0">
                <a:solidFill>
                  <a:srgbClr val="FFFFFF"/>
                </a:solidFill>
              </a:rPr>
              <a:t>Don't be afraid to save in different file types to maximize compatibility. This is done after "Save As" and alters the file extension</a:t>
            </a:r>
          </a:p>
          <a:p>
            <a:pPr>
              <a:lnSpc>
                <a:spcPct val="110000"/>
              </a:lnSpc>
            </a:pPr>
            <a:r>
              <a:rPr lang="en-US" sz="1000" dirty="0">
                <a:solidFill>
                  <a:srgbClr val="FFFFFF"/>
                </a:solidFill>
              </a:rPr>
              <a:t>Create many backups of whatever you are working on in case anything gets lost while working</a:t>
            </a:r>
          </a:p>
          <a:p>
            <a:pPr>
              <a:lnSpc>
                <a:spcPct val="110000"/>
              </a:lnSpc>
            </a:pPr>
            <a:r>
              <a:rPr lang="en-US" sz="1000" dirty="0">
                <a:solidFill>
                  <a:srgbClr val="FFFFFF"/>
                </a:solidFill>
              </a:rPr>
              <a:t>Use proper formatting</a:t>
            </a:r>
          </a:p>
          <a:p>
            <a:pPr>
              <a:lnSpc>
                <a:spcPct val="110000"/>
              </a:lnSpc>
            </a:pPr>
            <a:endParaRPr lang="en-US" sz="1000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endParaRPr lang="en-US" sz="10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endParaRPr lang="en-US" sz="1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435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D5DADDA4-4716-9ADE-CD5D-E5CF6FB6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on laser lights aligned to form a triangle">
            <a:extLst>
              <a:ext uri="{FF2B5EF4-FFF2-40B4-BE49-F238E27FC236}">
                <a16:creationId xmlns:a16="http://schemas.microsoft.com/office/drawing/2014/main" id="{4C3B3636-F64A-DCE4-6FC0-32A4AAE1D6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365" b="1635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84D58AA4-9C13-7E60-E4E6-0B8DA94D5C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1578882"/>
            <a:ext cx="12192000" cy="5286375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9000"/>
                </a:srgbClr>
              </a:gs>
              <a:gs pos="100000">
                <a:srgbClr val="000000">
                  <a:alpha val="0"/>
                </a:srgbClr>
              </a:gs>
              <a:gs pos="60000">
                <a:srgbClr val="000000">
                  <a:alpha val="28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6129" y="3203510"/>
            <a:ext cx="8952781" cy="182983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Helpful Canvas tips: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6129" y="5135080"/>
            <a:ext cx="11738844" cy="173029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000" dirty="0">
                <a:solidFill>
                  <a:srgbClr val="FFFFFF"/>
                </a:solidFill>
              </a:rPr>
              <a:t>You can change the way your classes are sorted in the dashboard in the upper right-hand corner of the content</a:t>
            </a:r>
          </a:p>
          <a:p>
            <a:pPr>
              <a:lnSpc>
                <a:spcPct val="110000"/>
              </a:lnSpc>
            </a:pPr>
            <a:r>
              <a:rPr lang="en-US" sz="1000" dirty="0">
                <a:solidFill>
                  <a:srgbClr val="FFFFFF"/>
                </a:solidFill>
              </a:rPr>
              <a:t>You can upload a profile picture in the profile editor. I highly recommend this as seeing the classmate behind the posts in discussion threads can better help get us to know each other</a:t>
            </a:r>
          </a:p>
          <a:p>
            <a:pPr>
              <a:lnSpc>
                <a:spcPct val="110000"/>
              </a:lnSpc>
            </a:pPr>
            <a:r>
              <a:rPr lang="en-US" sz="1000" dirty="0">
                <a:solidFill>
                  <a:srgbClr val="FFFFFF"/>
                </a:solidFill>
              </a:rPr>
              <a:t>You can schedule Zoom meetings with instructors, as well as Peer Tutoring</a:t>
            </a:r>
          </a:p>
          <a:p>
            <a:pPr>
              <a:lnSpc>
                <a:spcPct val="110000"/>
              </a:lnSpc>
            </a:pPr>
            <a:endParaRPr lang="en-US" sz="10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endParaRPr lang="en-US" sz="10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endParaRPr lang="en-US" sz="10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endParaRPr lang="en-US" sz="10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endParaRPr lang="en-US" sz="10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endParaRPr lang="en-US" sz="1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346177"/>
      </p:ext>
    </p:extLst>
  </p:cSld>
  <p:clrMapOvr>
    <a:masterClrMapping/>
  </p:clrMapOvr>
</p:sld>
</file>

<file path=ppt/theme/theme1.xml><?xml version="1.0" encoding="utf-8"?>
<a:theme xmlns:a="http://schemas.openxmlformats.org/drawingml/2006/main" name="PoiseVTI">
  <a:themeElements>
    <a:clrScheme name="Poise">
      <a:dk1>
        <a:sysClr val="windowText" lastClr="000000"/>
      </a:dk1>
      <a:lt1>
        <a:sysClr val="window" lastClr="FFFFFF"/>
      </a:lt1>
      <a:dk2>
        <a:srgbClr val="403739"/>
      </a:dk2>
      <a:lt2>
        <a:srgbClr val="F4E9E6"/>
      </a:lt2>
      <a:accent1>
        <a:srgbClr val="B18083"/>
      </a:accent1>
      <a:accent2>
        <a:srgbClr val="C17A69"/>
      </a:accent2>
      <a:accent3>
        <a:srgbClr val="CE9573"/>
      </a:accent3>
      <a:accent4>
        <a:srgbClr val="82907A"/>
      </a:accent4>
      <a:accent5>
        <a:srgbClr val="9A9966"/>
      </a:accent5>
      <a:accent6>
        <a:srgbClr val="AB9955"/>
      </a:accent6>
      <a:hlink>
        <a:srgbClr val="A97979"/>
      </a:hlink>
      <a:folHlink>
        <a:srgbClr val="BB7563"/>
      </a:folHlink>
    </a:clrScheme>
    <a:fontScheme name="Goudy Univers">
      <a:majorFont>
        <a:latin typeface="Goudy Old Style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iseVTI" id="{9843863B-6720-4231-BFE7-E604B355382A}" vid="{6C5B2780-C73E-445D-98DA-9D2BCD7897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PoiseVTI</vt:lpstr>
      <vt:lpstr>Helpful email tips: </vt:lpstr>
      <vt:lpstr>Helpful office tips: </vt:lpstr>
      <vt:lpstr>Helpful Canvas tips: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141</cp:revision>
  <dcterms:created xsi:type="dcterms:W3CDTF">2024-11-18T06:07:40Z</dcterms:created>
  <dcterms:modified xsi:type="dcterms:W3CDTF">2024-11-18T06:45:46Z</dcterms:modified>
</cp:coreProperties>
</file>