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2"/>
  </p:normalViewPr>
  <p:slideViewPr>
    <p:cSldViewPr snapToGrid="0">
      <p:cViewPr>
        <p:scale>
          <a:sx n="103" d="100"/>
          <a:sy n="103" d="100"/>
        </p:scale>
        <p:origin x="68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04:27:43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24575,'92'-1'0,"0"0"0,0 0 0,0 0 0,0 0 0,0 1 0,0-1 0,1 0 0,-1 0 0,7 1 0,4-1 0,1 0 0,-4 1 0,-5-1 0,-10 1 0,-13-1 0,-16 1 0,-3 0 0,-4 0 0,29 0 0,21 0 0,-3 0 0,-23 0 0,-6 0-447,1 0 1,2 0 446,9 0 74,-15 0-74,18 0 0,-11 6 0,0 2 0,-9 6 0,-1-6 0,-1 4 0,-14-6 668,13 2-668,-22-3 151,5 0-151,-7-3 0,-1 3 0,1-5 0,-7 0 0,-1 0 0,-6 0 0,-1 0 0,1 0 0,-1 0 0,1 0 0,-1 0 0,0 0 0,1 0 0,-6 0 0,4 0 0,-3 0 0,-1 0 0,-1 0 0,-5 0 0,0 0 0,0 0 0,-1 0 0,1 0 0,0 0 0,0 0 0,0 0 0,0 0 0,-1 0 0,1 0 0,-1 0 0,0 0 0,1 0 0,0 0 0,0 0 0,0 0 0,0 0 0,-1 0 0,1 0 0,-5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04:36:38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5999 3168 24575,'-85'-4'0,"0"-1"0,0 0 0,0 0 0,0 0 0,-1 0 0,-14-3 0,0 0 0,0-1 0,2 1 0,4-1-2458,-5-1 0,4 1 1,0-1-1,-2-1 2284,10 1 0,-3-1 0,-1-1 0,2 0 0,3 0 174,-3 0 0,4-1 0,0 0 0,-2 0-234,9 2 0,-3 1 1,0-1-1,1 0 1,1 0 233,-14-2 0,1 0 0,2 0 0,3 0 0,-12-2 0,3-1 0,2-1 0,0-1 0,1-1 0,4 0 353,14 4 0,2 1 0,5-2-353,-14-7 0,4 0 0,0 4 0,4 1-303,24-1 0,0-1 303,-13-2 0,-5-1 0,-12-5 0,2 0 0,24 10 0,0 0 0,-31-13 0,4 0 0,1 4 0,25 4 0,-3-3 0,-4 0 0,3 1 0,-24-9 1831,18 6 1,4-2-1832,-4-6 0,20 14 0,-1-2 0,-30-28 0,30 28 0,0 0 0,-31-28 4117,24 19-4117,20 3 1783,25 11-1783,2-1 1244,-4-7-1244,-1-1 609,0 0-609,-1-5 0,1 4 0,-10 0 0,-11 5 0,-13 6 0,8 2 0,-13-57 0,35 25 0,-9-46 0,24 43 0,5-1 0,-3 12 0,3 5 0,-5 6 0,0 0 0,11-5 0,3-9 0,18-3 0,1-1 0,18-16 0,7 10 0,-5-5 0,-5 20 0,0 3 0,6-4-312,-4 7 1,5 0 311,-8 11 0,1 2 0,6-2 0,2 0 0,2 3 0,0 3 0,28-8 0,-24 14 0,1 1 0,32-15 0,-38 17 0,1-1 0,-1-4 0,-2 0 0,22 2 0,18-7 0,-15 2 0,-9 6 0,-9-4 0,6 11 0,-14-11 0,14 5 0,-6-1 0,27-5 0,-3 4-312,-30 2 1,1-2 311,-3-3 0,-1 0 0,6 3 0,-1-1-141,-3-2 0,-2 0 141,41-3 0,-3 0-957,3-1 957,-41 8 0,2 0 0,10-5 0,-1 0 0,28 2 0,-37-1 0,0 1 0,31 2 0,-23 1 0,1 1 0,-8 2 0,0 1 0,8-4 0,-3 2 0,21 5-131,-1-6 131,-1 7 0,-6 0 0,6 0 0,1-7 0,-7 5 0,17-5 0,-8 7 0,1 0 0,6-7 0,-16 5 0,16-5 0,-36 7 0,-1 0 0,27 0 0,-11 0 0,-2 0 0,-5 0 249,13 0 1,0 0-250,-10 0 0,-2 0 0,0 0 0,12 0 0,-24 0 0,1 0 0,44 0 0,-33 0 0,0 0 0,27 0 0,-15 0 0,-2 0 0,1 0 0,3 0 0,3 0 0,15 0 0,-39 0 0,1 0 0,0 0 0,-3 0 0,24 0 0,-20 4 0,0 0 0,38 5 0,-43-5 0,-1 1 0,30 8 83,9-5-83,-18 7 0,18 0 0,-8-7 0,1 5 0,-27-8 0,-1 0 0,15 9 0,-15-6 0,0 1 0,19 5 0,18 2 0,0-1 0,-11 0 0,9 7 0,-17 1 0,7 6 0,-10 0 0,-8-2 982,0 8-982,-8 0 0,2 8 141,-6 6-141,-10 0 702,-2-1-702,-17 2 209,7-5-209,-14 7 0,3-2 0,-6-6 0,-5 5 0,-2-5 0,-5-1 0,0 7 0,0-7 0,0 1 0,0 14 0,0-12 0,0 23 0,0-7 0,-7-11 0,-2 2 0,-9 37 0,6-41 0,-1-1 0,-16 41 0,8-36 0,0 0 0,-14 38 0,11-38 0,1-3 0,-2 2 0,-1-2 0,4-20 0,-9 13 0,9-21 0,-15 15 0,8-14 0,-9 14 0,1-5 0,-10 9 0,6-2 0,-5 1 0,-1 0 0,1-6 0,-2 4 0,-2-10 0,12 2 0,-14 3 0,15-13 0,-8 10 0,3-10 0,6 3 0,-14 2 0,-2 0 0,-1-4 0,-6 4 0,-1-4 0,7 4 0,-7-3 0,9-4 0,-9-5 0,7 0 0,-7 1 0,10-2 0,-2 1 0,9-1 0,-7 1 0,6-1 0,0 1 0,2-1 0,8-1 0,-1-4 0,0 3 0,1-9 0,-1 9 0,1-3 0,0-1 0,0-1 0,-1-5 0,0 0 0,1 5 0,5-3 0,-4 3 0,12-5 0,-13 0 0,13 0 0,-6 0 0,0 0 0,5 0 0,-11 0 0,11 0 0,-11 0 0,5 0 0,-1 0 0,3 0 0,6 0 0,-1 0 0,6 0 0,-4 0 0,3 0 0,-4 0 0,5 0 0,-4 0 0,4 0 0,-6 0 0,6 0 0,-4 0 0,9 0 0,-9 0 0,8 0 0,-8 0 0,9 4 0,-9-3 0,9 3 0,-4-4 0,0 0 0,4 0 0,-4 0 0,5 0 0,0 4 0,0-3 0,0 3 0,1-4 0,3 3 0,1-2 0,4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04:36:39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24575,'0'-4'0,"0"0"0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04:36:52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24575,'0'5'0,"0"-2"0,0 16 0,0-9 0,0 4 0,0-5 0,0-4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04:44:48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1685 815 24575,'-18'0'0,"-6"0"0,2 0 0,-19 0 0,11 0 0,-62 0 0,45 0 0,-8 0 0,-1 0 0,-1 0 0,-34 0 0,7 0 0,0 0 0,-7 0 0,17 0 0,-7 0 0,10-6 0,0 4 0,8-4 0,3 0 0,16 0 0,2-6 0,13 5 0,-3-3 0,10 4 0,-5-5 0,7 1 0,0 5 0,-7-5 0,5 4 0,-5-5 0,7 1 0,5 1 0,-4-1 0,9 1 0,-4-1 0,0-4 0,3-1 0,-4-6 0,5 1 0,0 0 0,4-1 0,-4-6 0,9 5 0,-4-11 0,5 5 0,0-7 0,0 1 0,0-1 0,0 1 0,0 6 0,0-6 0,9 13 0,9-7 0,3 7 0,13-2 0,-12 7 0,11-6 0,-5 10 0,7-5 0,7 5 0,-5 0 0,5 0 0,-7 6 0,-1-5 0,1 10 0,7-10 0,-5 10 0,13-5 0,-7 6 0,1 0 0,5 0 0,-13 0 0,14 0 0,-13 0 0,5 0 0,-7 0 0,-1 0 0,8 0 0,-5 0 0,13 0 0,-14 5 0,14 2 0,-14 5 0,14 1 0,-14-2 0,6 1 0,-7 0 0,0 0 0,-7-1 0,-1-1 0,0 1 0,-5 0 0,4-1 0,-5 1 0,-6-2 0,4 1 0,-9-1 0,5 6 0,-6-5 0,6 5 0,-5-6 0,4 0 0,0 5 0,-3 2 0,3 4 0,-3 0 0,3-4 0,-2 4 0,3-4 0,-5 4 0,0 0 0,0 1 0,0-1 0,-4 0 0,3 1 0,-8-1 0,4-4 0,-1 3 0,-3-9 0,4 4 0,-5-5 0,0 0 0,0-1 0,0 1 0,0-1 0,0 1 0,0 0 0,-5 5 0,0-4 0,-4 4 0,4-5 0,-8 1 0,11-1 0,-11 0 0,8 0 0,-3-1 0,-1 1 0,1-5 0,-1 4 0,0-7 0,0 7 0,1-8 0,3 4 0,2-4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04:44:51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1866 323 24575,'0'24'0,"0"-4"0,0 13 0,0-5 0,-5 7 0,-1-6 0,-5 4 0,-5-5 0,4 0 0,-9-2 0,10-5 0,-3-6 0,4 4 0,-4-8 0,3 3 0,-3-5 0,5 0 0,-5 1 0,-1-1 0,-5 1 0,-1 1 0,-5-1 0,4 1 0,-5-5 0,12 3 0,-4-8 0,3 7 0,-4-7 0,5 8 0,-4-8 0,3 2 0,-10 3 0,4-5 0,-5 9 0,1-9 0,4 8 0,-11-3 0,11 0 0,-5 4 0,7-9 0,-1 8 0,1-8 0,-7 9 0,5-9 0,-11 4 0,11-5 0,-11 0 0,5 0 0,-7 0 0,0 0 0,1 0 0,-1 0 0,-7 0 0,6 0 0,-14 0 0,14 0 0,-13 0 0,5 0 0,-8-12 0,0 4 0,8-15 0,2 9 0,7-8 0,0 9 0,7-3 0,-5 0 0,11 0 0,-11-2 0,11-1 0,-4 3 0,6-5 0,-1 1 0,1-1 0,0 1 0,4 0 0,1-1 0,-1-6 0,9 6 0,-8-6 0,9 7 0,-4-1 0,0 1 0,4-1 0,2 6 0,0 1 0,3 1 0,-3 4 0,4-4 0,0 5 0,0-6 0,0 4 0,0-9 0,0 9 0,0-4 0,4 0 0,2 3 0,3-3 0,-4 6 0,3-1 0,-4 0 0,5 4 0,-1-2 0,6 1 0,1-3 0,6-1 0,5-1 0,-4 0 0,11 0 0,-4-5 0,-1 4 0,-1-4 0,-1 5 0,-4 1 0,5 3 0,0-2 0,-5 3 0,11 0 0,-5-4 0,7 9 0,-1-10 0,8 10 0,-6-9 0,14 8 0,-14-3 0,14 5 0,-14 0 0,13 0 0,-13 0 0,14 0 0,-14 0 0,7 0 0,-9 0 0,1 0 0,0 0 0,-1 0 0,1 0 0,7 0 0,-5 0 0,5 0 0,0 0 0,-5 0 0,5 0 0,-7 0 0,-7 0 0,5 0 0,-11 0 0,5 0 0,-12 4 0,4 2 0,-4 3 0,1 1 0,2 0 0,-7-1 0,8 1 0,-9-1 0,9 1 0,-4 0 0,1-1 0,3 6 0,-9-5 0,4 9 0,1-8 0,-4 8 0,3-8 0,-4 3 0,2-1 0,-2-3 0,3 2 0,-4-3 0,-4 0 0,3 0 0,-3 0 0,0 0 0,2 0 0,-6-1 0,7 1 0,-7 0 0,7 0 0,-7 0 0,7 0 0,-7 0 0,7-1 0,-7 1 0,3 0 0,-4 0 0,0-1 0,0-3 0,0-1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04:48:44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1905 1054 24575,'-94'0'0,"52"0"0,-25 0 0,-2 0 0,11 0 0,-23 0 0,18 0 0,-6 0 0,23 0 0,-5 0 0,28 0 0,-2 0 0,14 0 0,-3 0 0,6 0 0,-1 0 0,-5 0 0,-2 0 0,-10 0 0,4 0 0,-4-4 0,-1 3 0,5-4 0,-5 5 0,12-4 0,-4 3 0,8-3 0,-3 4 0,1 0 0,2 0 0,-8 0 0,4 0 0,-5 0 0,5 0 0,-4 0 0,3 0 0,1 0 0,1-3 0,5 2 0,1-3 0,-6 4 0,-1 0 0,-6 0 0,1 0 0,-1 0 0,-6 0 0,5 0 0,-11 0 0,11 0 0,-11 0 0,11-5 0,-11 4 0,11-4 0,-11 5 0,11-4 0,1 3 0,1-4 0,10 1 0,-4 3 0,6-3 0,3 0 0,-3 3 0,4-6 0,-10 1 0,4-3 0,-9-1 0,-3 0 0,0-1 0,-5-4 0,7 4 0,-1-4 0,1 5 0,5 0 0,1 5 0,5-3 0,0 7 0,4-7 0,1 4 0,0-9 0,3 4 0,-7-9 0,2 2 0,-4-4 0,4 0 0,-3-1 0,3 1 0,-4 0 0,5 4 0,-5-3 0,9 4 0,-3-6 0,4-5 0,0 4 0,0-5 0,0 0 0,0-1 0,0-7 0,0 1 0,0-1 0,0 7 0,5-6 0,1 6 0,6-6 0,3 5 0,-2-4 0,6 11 0,-2 0 0,3 2 0,1 9 0,-1-4 0,1 5 0,6-1 0,1 0 0,14 5 0,-5-4 0,5 3 0,0 1 0,-5-5 0,5 10 0,-8-9 0,1 9 0,7-10 0,-12 9 0,11-3 0,-13 5 0,7-5 0,-7 3 0,5-3 0,-4 5 0,13 0 0,-5 0 0,12 0 0,-12 0 0,13 0 0,-7 0 0,9 0 0,-8 0 0,6 0 0,-14 0 0,6 0 0,-7 0 0,-1 0 0,1 5 0,-7-3 0,-1 7 0,0-3 0,-5 5 0,4-5 0,-5 3 0,-1-3 0,1 4 0,-1 5 0,1-4 0,-5 9 0,3-5 0,-8 6 0,9-1 0,-8 7 0,7-5 0,-7 5 0,7-6 0,-7-1 0,2 0 0,-3 1 0,-1-1 0,0-4 0,0 3 0,-1-9 0,1 9 0,-1-4 0,-3 1 0,3 3 0,-3-4 0,-1 6 0,4-1 0,-7 1 0,2-6 0,-4-1 0,4-5 0,-3 0 0,3-1 0,-4 1 0,0 0 0,0-1 0,0 1 0,0 5 0,0 1 0,0 5 0,0-4 0,0 3 0,0-9 0,0 4 0,0-6 0,0 1 0,0 0 0,0 0 0,0-1 0,0 0 0,0 1 0,-4 0 0,-1 5 0,-5 1 0,0 0 0,0 5 0,1-10 0,0 4 0,0-5 0,4-1 0,-3-3 0,7 3 0,-7-7 0,7 6 0,-6-6 0,6 7 0,-7-3 0,4 4 0,-1-1 0,-3 1 0,7 0 0,-7-4 0,7 3 0,-7-3 0,7-1 0,-2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04:54:55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24575,'23'0'0,"19"0"0,12 0 0,26 0 0,-15 0 0,23 0 0,-23 0 0,15 0 0,-9 6 0,-9 1 0,6 7 0,-14-7 0,5 0 0,-7-7 0,-8 0 0,-2 5 0,-7-4 0,-1 4 0,1-5 0,-7 0 0,6 0 0,-6 0 0,0 0 0,5 0 0,-11 0 0,5 0 0,0 0 0,-5 0 0,5 0 0,-7 0 0,0 0 0,1 0 0,-1 0 0,-5 0 0,4 0 0,-3 0 0,4 0 0,1 0 0,-1 0 0,1 0 0,5 0 0,-4 0 0,11 0 0,-4 0 0,5 0 0,-6 0 0,6 0 0,1 6 0,2-5 0,-1 5 0,-3-6 0,-5 0 0,7 0 0,0 0 0,-7 0 0,5 0 0,-11 0 0,11 0 0,-11 0 0,5 0 0,0 0 0,-5 0 0,11 0 0,-12 0 0,13 0 0,-13 0 0,13 0 0,-13 0 0,12 0 0,-11 0 0,5 0 0,-7 0 0,1 0 0,-1 0 0,1-4 0,-1 2 0,1-2 0,-1 4 0,0 0 0,-4 0 0,3 0 0,-4 0 0,0 0 0,4 0 0,-8 0 0,8 0 0,-4 0 0,6 0 0,-1 0 0,0 0 0,1 0 0,-1 0 0,0 0 0,1 0 0,-1 0 0,1 0 0,-1 0 0,0 0 0,1 0 0,-1 0 0,0-5 0,1 4 0,5-3 0,-4 4 0,5-5 0,-1 4 0,-9-3 0,9-1 0,-11 4 0,5-3 0,1-1 0,-1 4 0,-5-4 0,5 5 0,-10 0 0,9-4 0,-9 3 0,9-4 0,-9 5 0,10 0 0,-10 0 0,4 0 0,-5 0 0,-1 0 0,1-4 0,-4 3 0,-1-3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04:57:25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3495 1747 24575,'-21'0'0,"3"0"0,-19 0 0,-2 0 0,-16 0 0,-7 0 0,-25 0 0,4 0 0,28 2 0,-6 2 0,-18-1 0,-2 2 0,9 2 0,1 1-488,-16-4 0,4 0 488,-11 7 0,0-10-298,22 4 298,-17-5 0,16 0 0,-3 0 0,28 0 0,-5 0 0,8 0 0,5 0 961,1 0-961,2 0 313,4 0-313,-6 0 0,7 0 0,-5 0 0,-3 0 0,0 0 0,1 0 0,2 0 0,5 0 0,-1 0 0,1 0 0,1 0 0,4 0 0,-4 0 0,10 0 0,-4 0 0,4 0 0,-11 0 0,5 0 0,-10 0 0,5 0 0,-13 0 0,6 0 0,-1 0 0,4 0 0,3 0 0,0 0 0,2 0 0,5-4 0,0-5 0,5 0 0,-3-3 0,2 0 0,-3-1 0,-1-1 0,5-1 0,1 6 0,0-6 0,4 6 0,-4-3 0,5 1 0,0 3 0,-1-3 0,1 0 0,0 3 0,0-7 0,0 7 0,-1-7 0,-4 3 0,4 0 0,-4 0 0,0 0 0,4 3 0,-4-6 0,5 3 0,-1 0 0,5-2 0,-4 2 0,3-3 0,-3 0 0,0 0 0,3-1 0,-2 1 0,5-5 0,-2 4 0,3-4 0,-3 5 0,3 0 0,-4-5 0,5 4 0,-2-9 0,1 9 0,-4-9 0,3 4 0,-3 0 0,4-4 0,3 9 0,-2-9 0,2 9 0,-3-9 0,3 9 0,-2-9 0,6 9 0,-3-4 0,0 0 0,3 4 0,-3-4 0,4 4 0,-3 1 0,2 0 0,-2 0 0,3-5 0,0 4 0,0-9 0,0 8 0,0-7 0,0 3 0,0-5 0,0 5 0,0 1 0,0 0 0,3 3 0,-2-3 0,6 0 0,-2 4 0,3-4 0,0 0 0,0-1 0,8-16 0,-6 13 0,10-12 0,-11 19 0,7-7 0,-8 7 0,8-3 0,-8 9 0,6-3 0,-6 2 0,6 1 0,-2-4 0,0 3 0,3 1 0,-4-4 0,9 2 0,-3-2 0,3-1 0,-5 4 0,5 1 0,1 2 0,5-3 0,-1 3 0,1-4 0,5 4 0,2 0 0,5 0 0,0 3 0,0-2 0,7 7 0,-6-8 0,12 8 0,-11-7 0,12 7 0,41-9 0,-21 3 0,-13 4 0,-1 0 0,0-3 0,17 6 0,-11 0 0,8 0 0,6 0 0,-16 0 0,6 0 0,3 0 0,0 0 0,7 0 0,-1 0 0,-19 0 0,23 0 0,-23 0 0,20 0 0,-8-5 0,0 4 0,-8-9 0,-2 9 0,-13-8 0,4 8 0,-5-3 0,8 4 0,-8 0 0,6 0 0,-13 0 0,6 0 0,0 0 0,-5 0 0,11 0 0,-11 0 0,11 0 0,-4 0 0,-1 4 0,-1 1 0,-1 5 0,-3 4 0,-2-3 0,-2 7 0,-5-4 0,1 4 0,0 5 0,-2-3 0,-1 7 0,2-7 0,-9 6 0,3-3 0,-8 3 0,11 9 0,-14-8 0,9 12 0,-9-6 0,0 6 0,-1-1 0,-5 1 0,0-6 0,1 4 0,-1-4 0,1 5 0,-5-5 0,-1-1 0,0-7 0,-3-4 0,3 4 0,-4-9 0,0 9 0,0-4 0,0 5 0,0-1 0,0-4 0,0 4 0,0-4 0,0 0 0,0 4 0,0-9 0,0 9 0,0-9 0,0 4 0,-4 0 0,3-4 0,-6 8 0,6-7 0,-6 2 0,6 1 0,-6-3 0,3 2 0,-4-3 0,1-1 0,-1 0 0,1 0 0,-1 0 0,1-3 0,-1 2 0,2-6 0,-1 2 0,0-3 0,3-1 0,-2 1 0,3 0 0,-4-1 0,-3 5 0,2-4 0,-3 7 0,1-6 0,1 7 0,-5-3 0,2 3 0,1-4 0,-4 3 0,8-6 0,-4 2 0,5-3 0,-1 0 0,1-1 0,2 1 0,1-1 0,0-2 0,0 2 0,-1-3 0,-2 4 0,3-1 0,-4 5 0,3 0 0,-3 9 0,3-4 0,-8 4 0,4-5 0,-3 1 0,6-5 0,-1-1 0,3-3 0,-4 0 0,3-4 0,1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04:57:31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24575,'10'0'0,"1"0"0,5 0 0,-1 0 0,0 0 0,0 0 0,-3 0 0,2-6 0,-3 4 0,4-5 0,1 7 0,-5 0 0,3-3 0,-2 2 0,3-2 0,-4 3 0,4 0 0,-8 0 0,7-4 0,-6 3 0,2-2 0,1 3 0,-4 0 0,4 0 0,-5 0 0,5 0 0,-4 0 0,4-3 0,-1 2 0,-3-2 0,4 3 0,-4 0 0,-1 0 0,1 0 0,-1 0 0,1 0 0,-1 0 0,1 0 0,-1 0 0,1 0 0,0 0 0,-1 0 0,1 0 0,-1 0 0,1 0 0,0 0 0,-1 0 0,0 0 0,1 0 0,-1 0 0,1 0 0,-1 0 0,1 0 0,0 0 0,-1 0 0,1 0 0,-1 0 0,1 0 0,0 0 0,-1 0 0,1 0 0,-1 0 0,1 0 0,0 0 0,-1 0 0,1 0 0,-1 0 0,5 0 0,-4 0 0,4 0 0,-1 0 0,-2 0 0,6 0 0,-6 0 0,6 0 0,-7 0 0,4 0 0,-1 0 0,-2 0 0,2 0 0,-3 0 0,3 0 0,-2 0 0,2 0 0,1 0 0,0 0 0,0 0 0,4 0 0,-4 0 0,0 0 0,3 0 0,-2 0 0,-1 0 0,3 0 0,-6 0 0,2 0 0,-3 0 0,3 0 0,-2 0 0,2 0 0,-3 0 0,0 0 0,-1 0 0,1 0 0,3 0 0,-2 0 0,2 0 0,1 0 0,-4 0 0,4 0 0,-1 0 0,-2 0 0,2 0 0,-3 0 0,-1 0 0,1 0 0,0 0 0,-1 0 0,1 0 0,-1 0 0,1 0 0,-1 0 0,5 0 0,-4 0 0,4 0 0,-1 0 0,-2 0 0,6 0 0,-7 0 0,4-3 0,-5 3 0,1-3 0,3 3 0,5 0 0,-3 0 0,5-4 0,-6 4 0,5-4 0,-1 1 0,0 2 0,-4-2 0,4 3 0,-4-4 0,4 3 0,-3-2 0,2 0 0,-6 2 0,6-3 0,-7 1 0,8 3 0,-8-3 0,4 3 0,-1 0 0,-2 0 0,6 0 0,-3 0 0,1-3 0,2 2 0,-7-2 0,8 3 0,-4 0 0,4 0 0,-3 0 0,2 0 0,-6 0 0,2 0 0,-3 0 0,-1 0 0,1 0 0,6 0 0,-4 0 0,4 0 0,-6 0 0,-1 0 0,1 0 0,-1 0 0,1 0 0,0 0 0,-1 0 0,1 0 0,-1 0 0,5 0 0,-4 0 0,4 0 0,-5 0 0,1 0 0,0 0 0,-1 0 0,1 0 0,-1 0 0,1 0 0,0 0 0,3 0 0,-2 0 0,2 0 0,1 0 0,-4 0 0,4 0 0,-1 0 0,-2 0 0,2 0 0,-3 0 0,-1 0 0,1 0 0,-1 0 0,1 0 0,-1 0 0,1 0 0,-1 0 0,1 0 0,-1 0 0,1 0 0,-1 0 0,1 0 0,0 0 0,-1 0 0,1 0 0,-1 0 0,1 0 0,0 0 0,-1 0 0,1 0 0,-1 0 0,1 0 0,0 0 0,-1 0 0,1 0 0,-1 0 0,5 0 0,-4 0 0,8 0 0,-8 0 0,7 0 0,-6 0 0,2 0 0,-3 0 0,0 0 0,-1 0 0,1 0 0,0 0 0,-1 0 0,1 0 0,3 0 0,-2 0 0,2 0 0,0 0 0,-2 0 0,6 0 0,-6 0 0,2 0 0,-3 0 0,0 0 0,-1 0 0,5 0 0,-4 0 0,4 0 0,-1 0 0,1 0 0,1 0 0,-2 0 0,1 3 0,-4-2 0,4 3 0,-5-4 0,1 0 0,-1 0 0,1 0 0,0 0 0,-1 2 0,1-1 0,-1 2 0,1-3 0,0 0 0,-1 0 0,1 0 0,-1 3 0,0-3 0,0 3 0,0-3 0,1 0 0,-1 0 0,1 0 0,-1 0 0,-2 3 0,2-2 0,-3 2 0,3-3 0,0 0 0,0 0 0,0 0 0,0 0 0,0 0 0,0 0 0,1 0 0,-1 0 0,-3 0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04:58:41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24575,'16'0'0,"22"0"0,-13 0 0,24 0 0,-16 0 0,12 0 0,-5 0 0,11 0 0,7 0 0,-8 0 0,6 0 0,-23 0 0,4 0 0,-5 0 0,1 0 0,4 0 0,-14 0 0,7 3 0,-9-2 0,0 3 0,4 0 0,-9-3 0,4 3 0,-5-4 0,5 0 0,-3 0 0,3 3 0,-5-2 0,0 3 0,0-4 0,0 3 0,1-2 0,4 2 0,-4-3 0,4 0 0,0 4 0,-4-3 0,4 3 0,-5-4 0,1 0 0,-1 3 0,5-2 0,-4 2 0,4 1 0,0-3 0,-4 2 0,9 1 0,-9-3 0,4 3 0,0-4 0,-3 3 0,3-2 0,-5 2 0,0 1 0,0-4 0,5 4 0,-3-4 0,3 0 0,-5 3 0,0-2 0,4 2 0,-2-3 0,3 4 0,-5-3 0,5 2 0,-4-3 0,4 3 0,0-2 0,-4 2 0,4-3 0,0 0 0,-4 0 0,9 0 0,-4 4 0,0-3 0,4 3 0,-4-4 0,5 4 0,-5-3 0,3 3 0,-7-4 0,3 0 0,0 0 0,-4 0 0,0 3 0,-2-3 0,-2 3 0,-1-3 0,3 0 0,-6 0 0,2 0 0,-3 0 0,3 0 0,-2 0 0,2 0 0,-3 0 0,-1 0 0,1 0 0,0 0 0,-1 0 0,-2 0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04:27:46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949 1913 24575,'36'0'0,"3"0"0,31 0 0,-5 0 0,27 7-1328,-34-6 0,4 0 1328,13 6 0,5 2 0,16-2 0,3-2-869,-2 0 0,1 2 869,-1 2 0,-2 0 0,-6-8 0,-1 0 0,1 3 0,0 1 0,0-5 0,-1 0-745,-6 0 1,0 0 744,-2 0 0,0 0 0,-6 0 0,-1 0-362,-5 0 0,-2 0 362,-10 0 0,-2 0 547,-3 0 0,0 0-547,44 0 0,1 0 0,-1-7 0,-4 6 0,-17-12 0,17 12 0,-17-12 0,7 11 2204,-18-10-2204,6 4 1752,-6-5-1752,8-2 0,0 1 987,0 0-987,-8 0 570,5-6-570,-14 5 0,16-5 0,-17 7 0,8-6 0,-10 4 0,-7-3 0,-2 6 0,1 0 0,-7 0 0,7-5 0,-9 4 0,3-16 0,-2 9 0,2-10 0,-9 8 0,-1 1 0,-12 5 0,0-3 0,-6 9 0,0-4 0,0 5 0,1-5 0,0-7 0,1-8 0,-5-6 0,-1-7 0,-5-11 0,0 0 0,0-8 0,0 1 0,0 13 0,0-11 0,0 21 0,0-5 0,0 14 0,-10-5 0,-3 4 0,-9 1 0,-1-5 0,-6 3 0,5-5 0,-12 3 0,3-11 0,-4 9 0,-12-15 0,0 8 0,-20-20 0,19 22 0,12 5 0,0 0 0,-18-2 0,-19-15 0,4 14 0,0-4 0,-10 10 0,7-4 0,-7 11 0,9-3 0,1 18 0,-10-11-510,-14 11 510,-1-7 0,44 11 0,-1 1 0,1 0 0,0 1 0,-1 3 0,-1 0-595,-11 0 1,-1 0 594,-1 0 0,0 0 0,-7 0 0,1 0 0,17 0 0,-1 0 0,-26 0 0,-1 0 0,31 0 0,-1 0 0,-32 0 0,0 0 0,24 0 0,2 0 0,-11 0 0,-1 0 0,11 0 0,1 0 0,-11 0 0,-1 0 0,4 4 0,1 0 0,11 0 0,-1 1 0,-6 3 0,0 1 0,-35 7 0,45-9 0,-1 2 0,1 3 0,1-1-417,-42 7 417,0 4 0,1-6 0,9 5 0,-7-4 0,18 4 0,-18-6 0,-4 8 0,18-1 0,-13 3 0,27 7 0,-8-8 0,-1 10 0,7 1 0,4-6 0,5 12 469,11-14-469,-1 12 1192,11-15-1192,4 5 455,5-7-455,5-2 0,1-4 0,9 3 0,-6-4 0,10 5 0,-2 6 0,5-4 0,4 11 0,0-5 0,0 7 0,0 0 0,0-1 0,0 1 0,0 0 0,0 7 0,0-5 0,5 5 0,0-14 0,7 6 0,-2-12 0,1 4 0,-1-5 0,1-1 0,-2-4 0,1 3 0,0-4 0,1 12 0,-1-5 0,1 5 0,5-1 0,-5-4 0,10 5 0,-10-6 0,9-1 0,-4 1 0,0-1 0,-2 1 0,1-6 0,-4 0 0,8-5 0,-9-1 0,4 0 0,-5 0 0,0 0 0,5 0 0,-4 1 0,9-5 0,1 7 0,1-9 0,3 10 0,-3-8 0,-1 6 0,1-6 0,-1 4 0,1-8 0,-6 8 0,4-8 0,-4 7 0,6-6 0,-1 2 0,-5 0 0,5-3 0,-10 3 0,9 1 0,-9-4 0,4 7 0,0-7 0,-4 3 0,4 0 0,0-3 0,-3 3 0,2-4 0,1 5 0,-3-4 0,3 3 0,-5-4 0,-1 0 0,1 4 0,0-3 0,0 3 0,-4 0 0,2-3 0,-3 2 0,1 1 0,2-3 0,-2 6 0,3-6 0,1 6 0,-1-2 0,7 5 0,-5-1 0,9 1 0,-9-5 0,4 3 0,-5-7 0,0 3 0,0-4 0,0 0 0,-5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04:59:40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24575,'18'0'0,"1"0"0,2 0 0,4 0 0,-9 0 0,9 0 0,-9 0 0,4 0 0,-5 0 0,1 0 0,-1 0 0,0 0 0,0 0 0,0 0 0,-3 0 0,2 0 0,-3 0 0,1 0 0,-2 0 0,1 0 0,-4 0 0,4 0 0,-5 0 0,1 0 0,-1 0 0,1 0 0,0 0 0,-1 0 0,1 0 0,3 0 0,-2 0 0,2 0 0,-3 0 0,0 0 0,-1 0 0,1 0 0,-1 0 0,1 0 0,0 0 0,3 0 0,-2 0 0,2 0 0,0 0 0,-2 0 0,6 0 0,-6 3 0,6-2 0,-6 2 0,6 0 0,-3-2 0,5 2 0,-5 0 0,3-2 0,-6 2 0,6 0 0,-6-2 0,6 2 0,-7-3 0,8 0 0,-8 3 0,4-2 0,-1 2 0,-2-3 0,6 0 0,-6 0 0,6 0 0,-7 0 0,4 0 0,-1 0 0,-2 0 0,6 0 0,-2 0 0,-1 0 0,-1 0 0,1 0 0,-4 0 0,4 0 0,-5 0 0,1 0 0,3 0 0,-2 0 0,2 0 0,-3 0 0,0 0 0,-1 0 0,1 0 0,-1 0 0,0 0 0,1 0 0,-1 0 0,1 0 0,-1 0 0,1 0 0,0 0 0,-1 0 0,1 0 0,-1 0 0,1 0 0,-1 0 0,-2 0 0,-1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04:59:56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24575,'13'0'0,"5"0"0,-1 0 0,7 0 0,-7 0 0,3 0 0,-5 0 0,0 0 0,0 0 0,-4 0 0,4 0 0,-8 0 0,7 0 0,-6 0 0,2 0 0,-3 0 0,4 0 0,-4 0 0,3 0 0,-3 0 0,0 0 0,-1 0 0,1 0 0,-1 0 0,1 0 0,-1 0 0,1 0 0,-1 0 0,1 0 0,0 0 0,-1 0 0,1 0 0,0 0 0,-1 0 0,1 0 0,-1 0 0,1 0 0,-1 0 0,0 0 0,1 0 0,-1 0 0,1 0 0,-1 0 0,1 0 0,-1 0 0,1 0 0,-1 0 0,1 0 0,-1 0 0,1 0 0,-1 0 0,1 0 0,-1 0 0,1 0 0,-1 0 0,0 0 0,0 0 0,1 0 0,-1 0 0,0 0 0,1 0 0,0 0 0,-1 0 0,1 0 0,-1 0 0,1 0 0,-1 0 0,1 0 0,-1 0 0,1 0 0,-1 0 0,1 0 0,-1 0 0,1 0 0,-1 0 0,1 0 0,-1 0 0,1 0 0,-1 0 0,1-3 0,0 2 0,-1-2 0,1 3 0,-1 0 0,1-3 0,-1 3 0,1-3 0,0 0 0,-1 2 0,0-2 0,1 3 0,-1 0 0,0 0 0,0 0 0,0 0 0,1 0 0,-1 0 0,0 0 0,0 0 0,1 0 0,-1 0 0,0 0 0,0 0 0,0 0 0,1 0 0,-1 0 0,1 0 0,-1 0 0,0 0 0,1 0 0,-1 0 0,0 0 0,0 0 0,0 0 0,1 0 0,-1 0 0,1 0 0,-1 0 0,0 0 0,0 0 0,1 0 0,-1 0 0,0 0 0,0 0 0,0 0 0,0 0 0,1 0 0,-1 0 0,0 0 0,1 0 0,-1 0 0,0 0 0,0 0 0,1 0 0,0 0 0,-1 0 0,5 3 0,-4-2 0,4 3 0,-5-4 0,1 0 0,-1 0 0,1 0 0,-1 0 0,0 0 0,1 0 0,0 0 0,-1 0 0,1 0 0,-1 3 0,1-3 0,0 3 0,-1-3 0,1 0 0,-1 0 0,0 0 0,0 3 0,1-2 0,-1 2 0,1-3 0,-1 0 0,1 0 0,-1 0 0,1 0 0,-1 0 0,0 0 0,1 0 0,-1 0 0,1 0 0,0 0 0,-1 0 0,1 3 0,-1-3 0,0 3 0,0-3 0,0 0 0,0 0 0,1 0 0,-1 0 0,0 0 0,0 0 0,-2 3 0,1-2 0,-2 2 0,3-3 0,-2 0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04:29:53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1057 24575,'18'0'0,"6"0"0,5 0 0,22 0 0,-12 0 0,28 0 0,-21 0 0,15 0 0,-17 0 0,5 0 0,-12 0 0,5 0 0,0 0 0,-12 0 0,11 0 0,-13 0 0,0 0 0,5 0 0,-11 0 0,11 0 0,-11 0 0,11 0 0,-5 0 0,7 0 0,-1 0 0,1 0 0,-1 0 0,-5 0 0,4 0 0,-5 0 0,0 0 0,-1 0 0,0 0 0,-5 0 0,4 0 0,1 0 0,-5 0 0,5 0 0,-7 0 0,0 0 0,7 0 0,-5 0 0,5 0 0,-1 0 0,-4 0 0,11 0 0,-11 0 0,12 0 0,-6 0 0,0 0 0,-1 0 0,0 0 0,-5 0 0,11 0 0,-11 0 0,11 0 0,-11 0 0,11 6 0,-5-5 0,6 4 0,1-5 0,6 5 0,-4-3 0,4 3 0,1-5 0,-5 0 0,5 0 0,-7 0 0,7 6 0,-5-4 0,5 3 0,15-5 0,-10 0 0,20 0 0,-16 0 0,0 0 0,1 0 0,-1 0 0,9 0 0,-6 0 0,14 0 0,-14 0 0,15 0 0,-15 0 0,14 0 0,-14 0 0,14 0 0,-15 0 0,16 0 0,-15 0 0,15 0 0,-15 0 0,6 0 0,-9 0 0,1 0 0,-1 0 0,1 0 0,-1 0 0,1 0 0,-2 0 0,2 0 0,-9 0 0,7 0 0,-7 0 0,1 0 0,-2 0 0,-8 0 0,8 0 0,-5 0 0,5 0 0,-8 0 0,8 0 0,2 0 0,22 0 0,-18 0 0,17 0 0,-29 0 0,6 0 0,1 0 0,-7 0 0,14-5 0,-13 3 0,12-4 0,-12 6 0,5 0 0,1 0 0,-7 0 0,6 0 0,-7 0 0,-7 0 0,5 0 0,-4 0 0,5 0 0,1 0 0,0 0 0,-7 0 0,5-5 0,-5 4 0,7-4 0,-1 5 0,-6 0 0,5 0 0,-11 0 0,11 0 0,-11 0 0,10 0 0,-10 0 0,5 0 0,-1 0 0,-4 0 0,5 0 0,-6 0 0,-1 0 0,1 0 0,-1 0 0,9 0 0,-6 0 0,6 0 0,-8 0 0,-1 0 0,0 0 0,7 0 0,-5 0 0,5 0 0,-7 0 0,7 0 0,-5-5 0,5 4 0,-1-3 0,-3 4 0,3 0 0,1 0 0,2 0 0,5 0 0,1 0 0,-1 0 0,1 0 0,7 0 0,-5 0 0,5-5 0,-8 3 0,-6-7 0,5 8 0,-5-4 0,1 5 0,4-5 0,-11 4 0,10-4 0,-10 5 0,11 0 0,-11-5 0,10 4 0,-10-4 0,5 1 0,-7 3 0,1-4 0,-1 5 0,1-4 0,-6 3 0,4-4 0,-9 5 0,9-4 0,-3 2 0,-1-6 0,4 7 0,-9-7 0,9 3 0,-9 0 0,10-5 0,-5 5 0,0-1 0,-1-2 0,0 2 0,-4-3 0,4 0 0,-5 4 0,-4-3 0,3 3 0,-7-4 0,3 1 0,-4-1 0,0 0 0,0-5 0,0 4 0,0-9 0,0 9 0,0-9 0,0 3 0,-4 1 0,-6-4 0,-1 3 0,-9-10 0,3 4 0,-4-5 0,5 7 0,-3-1 0,2-5 0,-4 8 0,0-7 0,0 9 0,1 0 0,-7-4 0,-1 8 0,0-9 0,-12 8 0,10-2 0,-13-3 0,9 5 0,-1-3 0,1-1 0,-8 4 0,-2-5 0,-7 5 0,-8 0 0,-4 6 0,-7-6 0,-1 6 0,9-7 0,-6 6 0,15-3 0,-14 10 0,21-10 0,-11 4 0,13 0 0,1-4 0,-7 10 0,6-10 0,-7 4 0,0 0 0,-1-4 0,1 9 0,-9-10 0,-1 4 0,-2 0 0,3 2 0,0 0 0,7-1 0,-8-1 0,10-3 0,7 9 0,-28-15 0,30 9 0,-30-5 0,35 3 0,-12 3 0,5 1 0,-16-6 0,7 10 0,-16-4 0,8 6 0,-11-7 0,2 6 0,-2-6 0,2 7 0,-2 0 0,2 0 0,-1 0 0,0 0 0,0 0 0,-10 0 0,-13 0 0,17 0 0,-23 0 0,25 0 0,-17 0-532,-2 0 532,2 0 0,-2 0 0,0 0 0,10 0 0,-7 7 0,7-5 0,-9 12 0,-1-12 0,10 11 0,3-12 0,10 6 0,0-1 0,0-4 0,8 4 0,-5-6 0,14 0 0,-5 6 0,7-5 532,8 5-532,-5-6 0,5 0 0,0 0 0,-6 0 0,14 0 0,-6 0 0,-1 0 0,7 0 0,-14 0 0,14 0 0,-14 0 0,6 0 0,-8 0 0,1 0 0,-1 0 0,1 0 0,0 0 0,7 5 0,-5-4 0,13 10 0,-6-10 0,8 9 0,-1-9 0,0 5 0,1-1 0,-1-4 0,1 4 0,-1-5 0,1 5 0,-9-4 0,7 5 0,-6-1 0,-15 1 0,10 1 0,-11-2 0,9-5 0,13 0 0,-6 0 0,7 0 0,0 0 0,1 0 0,6 0 0,1 0 0,0 0 0,5 0 0,-4 0 0,5 0 0,1 0 0,0 0 0,-1 0 0,1 4 0,-1 2 0,1 4 0,-1 0 0,1 1 0,-1-1 0,1 0 0,0 0 0,0 5 0,4-4 0,2 7 0,5-7 0,-1 2 0,1 1 0,4-3 0,-4 3 0,4-1 0,0-2 0,-4 8 0,3-4 0,-3 0 0,-1 4 0,-4 5 0,3-6 0,-4 10 0,10-18 0,-4 9 0,4-9 0,-1 10 0,-2-5 0,3 0 0,-1 4 0,-2-8 0,7 3 0,-2-6 0,3 1 0,0 0 0,0 0 0,0 0 0,0 0 0,0-1 0,0 0 0,0 0 0,0 0 0,0 0 0,0 1 0,0-1 0,0 0 0,0 1 0,0-1 0,3 1 0,-2 0 0,7 0 0,-3 0 0,4-1 0,-4 1 0,4 5 0,-4-4 0,4 5 0,-4-7 0,3 1 0,-3 0 0,0 0 0,3 0 0,-7 0 0,6 0 0,-2-1 0,0 1 0,3-4 0,-7 3 0,7-3 0,-3 4 0,4 0 0,-1-1 0,-3 1 0,2-1 0,-2-3 0,0 3 0,3-3 0,-3 4 0,4-4 0,-4 3 0,3-7 0,-3 6 0,3-6 0,1 3 0,0 0 0,0 1 0,0 0 0,-1 2 0,1-2 0,0 0 0,0 3 0,0-3 0,0 0 0,-1-1 0,1 0 0,0-3 0,0 7 0,0-7 0,0 3 0,0 0 0,0-3 0,-1 3 0,1-1 0,0-2 0,0 3 0,0 0 0,0-3 0,-1 3 0,1 0 0,-1-3 0,1 3 0,-1-4 0,-3 4 0,2-3 0,-2 3 0,3-4 0,-3 0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04:31:41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2030 895 24575,'0'37'0,"0"-1"0,0 15 0,0-13 0,0 13 0,0-22 0,-13 20 0,10-9 0,-20 13 0,15-4 0,-14-12 0,14 12 0,-13-13 0,7 14 0,-9-14 0,-3 14 0,3-14 0,-8 8 0,11-15 0,-7 0 0,11-9 0,-4-4 0,4-2 0,-3-4 0,9-1 0,-9 2 0,3-2 0,-4 1 0,-7 1 0,-1 0 0,-6-5 0,-1 5 0,1-5 0,-1 0 0,0 5 0,1-10 0,-1 9 0,7-9 0,1 5 0,7-6 0,-1 4 0,-5-3 0,4 4 0,-11-5 0,5 0 0,-7 0 0,7 0 0,-5 0 0,-10 0 0,5 0 0,-12 0 0,16 0 0,-1 0 0,1 0 0,-1-6 0,0 0 0,1-6 0,-1 1 0,0-1 0,1 1 0,-1 4 0,7-7 0,1 8 0,1-10 0,-3 5 0,1-4 0,-5 3 0,11-8 0,-4 8 0,5-7 0,-6 2 0,10-4 0,-9 0 0,10 0 0,1 6 0,-4-4 0,8 3 0,-8-4 0,8 0 0,-4-1 0,0 1 0,4-1 0,-5-5 0,6 4 0,-7-12 0,5 6 0,-4 0 0,5-5 0,0 11 0,5-5 0,-4 0 0,9 5 0,-4-11 0,5 11 0,0-11 0,0 5 0,0-7 0,0 1 0,0-1 0,0 1 0,0 0 0,0-1 0,0 7 0,0-5 0,5 11 0,-4-5 0,8 7 0,-8-1 0,8 1 0,-8-1 0,8 1 0,-3-7 0,5-1 0,0-1 0,1-4 0,-2 11 0,2-11 0,-2 11 0,1-11 0,4 11 0,-3-4 0,3 5 0,-5 1 0,5 0 0,-4-1 0,8 1 0,-3 0 0,4-1 0,1 1 0,-1 0 0,0-1 0,0 6 0,1-5 0,-1 9 0,0-8 0,1 7 0,-1-2 0,1 3 0,-6 2 0,-1-1 0,0 5 0,0-6 0,6 9 0,-1-11 0,1 12 0,1-8 0,-1 3 0,7 1 0,-5-4 0,11 7 0,-11-7 0,11 8 0,-11-3 0,5 4 0,-1 0 0,-4 0 0,5 0 0,-12 0 0,4 0 0,-9 0 0,4 0 0,-5 0 0,0 0 0,0 0 0,0 0 0,-1 0 0,1 0 0,5 0 0,1 0 0,14 0 0,-11-4 0,10 3 0,-13-3 0,6 4 0,-1 0 0,1 0 0,-1 0 0,7 0 0,1 0 0,0 0 0,5 0 0,-11 0 0,11 0 0,-11 0 0,5 0 0,-7 0 0,1 0 0,-6 4 0,4-3 0,-4 7 0,6-2 0,-1 4 0,7 1 0,-5-1 0,11 2 0,-11 3 0,5-3 0,-7 7 0,1-8 0,-6 4 0,-1-6 0,0 0 0,-4 1 0,4-1 0,-5 0 0,0 0 0,0 0 0,0-1 0,-1 1 0,1 0 0,0 0 0,0 0 0,-4 0 0,3 0 0,-3 0 0,0-1 0,3 6 0,-3-3 0,1 3 0,2-1 0,-3-2 0,1 2 0,2-4 0,-7 0 0,7 0 0,-7 0 0,3 0 0,-4 0 0,0-1 0,0 1 0,3-1 0,-2 1 0,3 0 0,0 0 0,-3 5 0,8 1 0,-8 5 0,3 1 0,0-6 0,-3 4 0,3-4 0,1 6 0,-4-6 0,4-1 0,-5-5 0,0 0 0,0 0 0,0-1 0,0 1 0,3-5 0,-2 3 0,3-2 0,-4 3 0,0 6 0,0 7 0,4 1 0,-3 5 0,4-7 0,-5 1 0,0-6 0,0-1 0,0-5 0,0 0 0,0 0 0,0-1 0,4-3 0,-3 2 0,2-2 0,1 2 0,-3 2 0,2-1 0,-3 1 0,0 0 0,0 0 0,0 0 0,0-1 0,0 1 0,0-5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04:33:55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24575,'21'0'0,"1"0"0,5 0 0,-5 0 0,4 0 0,-10 0 0,-2 0 0,-5 0 0,0 0 0,-1 0 0,1 0 0,0 0 0,0 0 0,0 0 0,0 0 0,0 0 0,5 0 0,-4 0 0,4 0 0,0 0 0,-4 0 0,4 0 0,-5 0 0,0 0 0,0 0 0,5 4 0,-4-3 0,4 4 0,-5-5 0,5 0 0,-4 0 0,9 0 0,-3 0 0,-1 0 0,4 0 0,-9 0 0,4 0 0,0 0 0,-4 0 0,10 0 0,-10 0 0,4 0 0,0 0 0,-4 0 0,9 0 0,-9 0 0,10 0 0,-5 0 0,0 0 0,-1 0 0,-5 0 0,5 0 0,-4 0 0,4 0 0,-5 0 0,5 0 0,-4 0 0,10 0 0,-5 0 0,0 0 0,4 0 0,-9 0 0,10 0 0,-10 0 0,9 0 0,-9 0 0,4 0 0,-5 0 0,5 0 0,-4 0 0,4 0 0,-5 0 0,0 0 0,0 0 0,0 0 0,0 0 0,0 0 0,-1 0 0,1 0 0,5 0 0,-4 0 0,4 0 0,-5 0 0,0 0 0,5-5 0,-4 4 0,4-3 0,0 4 0,-4-4 0,4 3 0,-5-3 0,5-1 0,-3 4 0,3-4 0,-6 2 0,6 2 0,-3-3 0,3 4 0,-6 0 0,1 0 0,0-4 0,0 3 0,0-3 0,0 4 0,-4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04:33:59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24575,'0'9'0,"0"-1"0,0 6 0,0-4 0,4 4 0,-3-5 0,3 0 0,0-4 0,-3 3 0,2-4 0,-3 4 0,0 0 0,0 0 0,0 5 0,0 2 0,0 0 0,0-1 0,0-5 0,4 0 0,-3 0 0,3-1 0,-4 1 0,0-1 0,0 0 0,0 0 0,0 6 0,0-4 0,0 4 0,4-5 0,-3 0 0,7-4 0,-7-1 0,2-4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04:34:03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24575,'14'0'0,"0"0"0,7 0 0,-1 0 0,1 0 0,-6 0 0,-1 0 0,-5 0 0,0 0 0,0 0 0,-1 0 0,0 0 0,1 0 0,-1 0 0,1-4 0,0 3 0,0-3 0,0 4 0,0 0 0,0 0 0,0-4 0,-1 3 0,1-3 0,0 4 0,0 0 0,0 0 0,0 0 0,5 0 0,-4 0 0,9 0 0,-9 0 0,4 0 0,-5 0 0,0 0 0,0 0 0,0 0 0,-1 0 0,-3 0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04:34:07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24575,'18'0'0,"6"0"0,4 0 0,7 0 0,0 0 0,-1 0 0,1 0 0,-7 0 0,-1 0 0,0 0 0,-5 0 0,5 0 0,0 0 0,-5 0 0,11 0 0,-11 0 0,11 0 0,-16 0 0,8 0 0,-14 0 0,3 0 0,-5 0 0,-1-4 0,1 3 0,0-3 0,0 4 0,0 0 0,0 0 0,-5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3T04:34:11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24575,'22'4'0,"13"9"0,-5-1 0,6 6 0,-9-7 0,-6 3 0,5 4 0,3-2 0,5 6 0,-5-5 0,4 6 0,-11-3 0,11 3 0,-5-6 0,9 12 0,-2-9 0,9 11 0,-7-8 0,5-3 0,-7 1 0,-1-8 0,-5 8 0,4-8 0,-5 2 0,1-4 0,-3 0 0,-5-1 0,-1 0 0,1-4 0,-1 3 0,7-8 0,-5 4 0,11 0 0,-11-4 0,11 9 0,-4-8 0,-1 7 0,-1-7 0,-7 2 0,-4 0 0,-2-3 0,-5 3 0,-1-4 0,-3 4 0,3-3 0,-3 3 0,0-1 0,2-2 0,-6 6 0,7-2 0,-7-1 0,3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392A-2C2A-44C7-A128-D0D369545E6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AD7D-B720-4AF9-B7C2-55FFAC3A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4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392A-2C2A-44C7-A128-D0D369545E6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AD7D-B720-4AF9-B7C2-55FFAC3A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6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392A-2C2A-44C7-A128-D0D369545E6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AD7D-B720-4AF9-B7C2-55FFAC3A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4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392A-2C2A-44C7-A128-D0D369545E6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AD7D-B720-4AF9-B7C2-55FFAC3A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3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392A-2C2A-44C7-A128-D0D369545E6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AD7D-B720-4AF9-B7C2-55FFAC3A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9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392A-2C2A-44C7-A128-D0D369545E6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AD7D-B720-4AF9-B7C2-55FFAC3A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8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392A-2C2A-44C7-A128-D0D369545E6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AD7D-B720-4AF9-B7C2-55FFAC3A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7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392A-2C2A-44C7-A128-D0D369545E6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AD7D-B720-4AF9-B7C2-55FFAC3A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2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392A-2C2A-44C7-A128-D0D369545E6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AD7D-B720-4AF9-B7C2-55FFAC3A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0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392A-2C2A-44C7-A128-D0D369545E6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AD7D-B720-4AF9-B7C2-55FFAC3A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9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9392A-2C2A-44C7-A128-D0D369545E6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AD7D-B720-4AF9-B7C2-55FFAC3A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0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9392A-2C2A-44C7-A128-D0D369545E68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6AD7D-B720-4AF9-B7C2-55FFAC3A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1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14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18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customXml" Target="../ink/ink21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tnet.microsoft.com/learn/dotnet/hello-world-tutorial/insta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1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9FF0-3BDC-417C-B729-C6F2E4E93E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Up for </a:t>
            </a:r>
            <a:r>
              <a:rPr lang="en-US" dirty="0" err="1"/>
              <a:t>Goomba</a:t>
            </a:r>
            <a:r>
              <a:rPr lang="en-US" dirty="0"/>
              <a:t> Project (Mac)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BA458-1AE0-44F6-B887-7708252A8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Kim</a:t>
            </a:r>
          </a:p>
        </p:txBody>
      </p:sp>
    </p:spTree>
    <p:extLst>
      <p:ext uri="{BB962C8B-B14F-4D97-AF65-F5344CB8AC3E}">
        <p14:creationId xmlns:p14="http://schemas.microsoft.com/office/powerpoint/2010/main" val="3880054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373F-762C-4343-AB15-2920F646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27D87-362C-44B4-BA39-DFE460D51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double-clicking zip file, you will have VS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6A4192C-E286-524C-9150-1C9C4724642B}"/>
                  </a:ext>
                </a:extLst>
              </p14:cNvPr>
              <p14:cNvContentPartPr/>
              <p14:nvPr/>
            </p14:nvContentPartPr>
            <p14:xfrm>
              <a:off x="7804592" y="6027745"/>
              <a:ext cx="360" cy="25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6A4192C-E286-524C-9150-1C9C472464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95952" y="6018745"/>
                <a:ext cx="18000" cy="4284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26FA7CF-93E3-6940-A469-C037758F2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458" y="2361532"/>
            <a:ext cx="3880184" cy="15933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B473C6-7F64-5E47-A2CD-E5DB858F2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2000" y="4680785"/>
            <a:ext cx="5080000" cy="173990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E0CD621A-2268-8048-83C4-FB92DD080FA1}"/>
              </a:ext>
            </a:extLst>
          </p:cNvPr>
          <p:cNvSpPr/>
          <p:nvPr/>
        </p:nvSpPr>
        <p:spPr>
          <a:xfrm rot="5400000">
            <a:off x="4446214" y="4135210"/>
            <a:ext cx="544556" cy="276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BDF636-3DEF-484B-981A-BF43D2BCBF29}"/>
              </a:ext>
            </a:extLst>
          </p:cNvPr>
          <p:cNvSpPr txBox="1"/>
          <p:nvPr/>
        </p:nvSpPr>
        <p:spPr>
          <a:xfrm>
            <a:off x="6405717" y="26992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Double-click!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5947B1-3F88-914A-BA9F-D2D10F8CC57E}"/>
              </a:ext>
            </a:extLst>
          </p:cNvPr>
          <p:cNvCxnSpPr/>
          <p:nvPr/>
        </p:nvCxnSpPr>
        <p:spPr>
          <a:xfrm flipH="1">
            <a:off x="6432955" y="2985655"/>
            <a:ext cx="288758" cy="2526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03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4F1E-059D-4E72-BD74-A7E027AA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HelloWorld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A7956-BD83-478E-8DFB-409582CCF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show how to run C# hello world program using command-line tool of VS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09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4F1E-059D-4E72-BD74-A7E027AA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HelloWorld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A7956-BD83-478E-8DFB-409582CCF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Double-click ‘Visual Studio Code’ icon to open VS Code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1E3131-A369-0140-ACA0-CFCCC5C98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3131344"/>
            <a:ext cx="50800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25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4F1E-059D-4E72-BD74-A7E027AA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HelloWorld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A7956-BD83-478E-8DFB-409582CCF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folder where you want to create C# project (continued)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ED962-0C65-BB4B-BD9D-7344EE329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174" y="3161966"/>
            <a:ext cx="4902200" cy="2603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69FB85C-9208-B94F-88FA-3D2BBAE25AAE}"/>
                  </a:ext>
                </a:extLst>
              </p14:cNvPr>
              <p14:cNvContentPartPr/>
              <p14:nvPr/>
            </p14:nvContentPartPr>
            <p14:xfrm>
              <a:off x="3029912" y="3181585"/>
              <a:ext cx="645840" cy="293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69FB85C-9208-B94F-88FA-3D2BBAE25A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1272" y="3172585"/>
                <a:ext cx="6634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080B45A-8BA5-C043-85C9-CD82500EEE87}"/>
                  </a:ext>
                </a:extLst>
              </p14:cNvPr>
              <p14:cNvContentPartPr/>
              <p14:nvPr/>
            </p14:nvContentPartPr>
            <p14:xfrm>
              <a:off x="3195152" y="4246825"/>
              <a:ext cx="694080" cy="317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080B45A-8BA5-C043-85C9-CD82500EEE8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86512" y="4237825"/>
                <a:ext cx="711720" cy="33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8054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4F1E-059D-4E72-BD74-A7E027AA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HelloWorld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A7956-BD83-478E-8DFB-409582CCF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folder where you want to create C# project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00D7A4-2CA4-FF46-855E-C110285A2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608" y="2980241"/>
            <a:ext cx="5824955" cy="3196722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96E4C4D-080C-DE48-A5DF-A2AB8BA6C6A6}"/>
                  </a:ext>
                </a:extLst>
              </p14:cNvPr>
              <p14:cNvContentPartPr/>
              <p14:nvPr/>
            </p14:nvContentPartPr>
            <p14:xfrm>
              <a:off x="6778232" y="5798425"/>
              <a:ext cx="686160" cy="379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96E4C4D-080C-DE48-A5DF-A2AB8BA6C6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69592" y="5789425"/>
                <a:ext cx="703800" cy="39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086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4F1E-059D-4E72-BD74-A7E027AA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HelloWorld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A7956-BD83-478E-8DFB-409582CCF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new terminal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1F1FF3-8A9F-6949-8964-B0448F30D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368550"/>
            <a:ext cx="8382000" cy="21209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903937B-EE75-904D-8C54-7E8E19AD0610}"/>
                  </a:ext>
                </a:extLst>
              </p14:cNvPr>
              <p14:cNvContentPartPr/>
              <p14:nvPr/>
            </p14:nvContentPartPr>
            <p14:xfrm>
              <a:off x="5529752" y="3073225"/>
              <a:ext cx="1241640" cy="25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903937B-EE75-904D-8C54-7E8E19AD06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21112" y="3064225"/>
                <a:ext cx="1259280" cy="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6106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920A-63E2-4DAC-AF18-50D2DA371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HelloWorld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5F4B4-F7A9-4570-B552-55737317A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7761"/>
            <a:ext cx="7886700" cy="54069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terminal of VS Code, type ‘dotnet new console’ and hit enter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that, C# project is created under the same folder (includes obj folder, </a:t>
            </a:r>
            <a:r>
              <a:rPr lang="en-US" dirty="0" err="1"/>
              <a:t>Program.cs</a:t>
            </a:r>
            <a:r>
              <a:rPr lang="en-US" dirty="0"/>
              <a:t>, &lt;</a:t>
            </a:r>
            <a:r>
              <a:rPr lang="en-US" dirty="0" err="1"/>
              <a:t>folderName</a:t>
            </a:r>
            <a:r>
              <a:rPr lang="en-US" dirty="0"/>
              <a:t>&gt;.</a:t>
            </a:r>
            <a:r>
              <a:rPr lang="en-US" dirty="0" err="1"/>
              <a:t>cspoj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BE005F-5DA9-0B41-8AF4-5DEDA2FD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010" y="2258389"/>
            <a:ext cx="5895474" cy="35563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AFA033B-9707-8B45-9BB4-EC32501A2B7F}"/>
                  </a:ext>
                </a:extLst>
              </p14:cNvPr>
              <p14:cNvContentPartPr/>
              <p14:nvPr/>
            </p14:nvContentPartPr>
            <p14:xfrm>
              <a:off x="1895287" y="3029788"/>
              <a:ext cx="1353240" cy="648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AFA033B-9707-8B45-9BB4-EC32501A2B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86647" y="3021148"/>
                <a:ext cx="1370880" cy="66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73A78FC-DFF8-1B49-B5D9-C6BDC9CCE587}"/>
                  </a:ext>
                </a:extLst>
              </p14:cNvPr>
              <p14:cNvContentPartPr/>
              <p14:nvPr/>
            </p14:nvContentPartPr>
            <p14:xfrm>
              <a:off x="5863207" y="4632148"/>
              <a:ext cx="931320" cy="31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73A78FC-DFF8-1B49-B5D9-C6BDC9CCE58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4207" y="4623148"/>
                <a:ext cx="948960" cy="4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7168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D0FBA-A141-4B4F-9120-3EA9C773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HelloWorld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6E823-ED38-42A1-9F74-5DAFFC35F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‘</a:t>
            </a:r>
            <a:r>
              <a:rPr lang="en-US" dirty="0" err="1"/>
              <a:t>Program.cs</a:t>
            </a:r>
            <a:r>
              <a:rPr lang="en-US" dirty="0"/>
              <a:t>’</a:t>
            </a:r>
          </a:p>
          <a:p>
            <a:r>
              <a:rPr lang="en-US" dirty="0"/>
              <a:t>Then, you will see that </a:t>
            </a:r>
            <a:r>
              <a:rPr lang="en-US" dirty="0" err="1"/>
              <a:t>Helloworld</a:t>
            </a:r>
            <a:r>
              <a:rPr lang="en-US" dirty="0"/>
              <a:t> program is already written there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1B18A0-807A-B04D-8967-0B7441B6A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88" y="3266665"/>
            <a:ext cx="6606988" cy="31365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83C4412-C34B-B846-82A6-970794D7EC38}"/>
                  </a:ext>
                </a:extLst>
              </p14:cNvPr>
              <p14:cNvContentPartPr/>
              <p14:nvPr/>
            </p14:nvContentPartPr>
            <p14:xfrm>
              <a:off x="1790753" y="4768864"/>
              <a:ext cx="746640" cy="46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83C4412-C34B-B846-82A6-970794D7EC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2113" y="4760224"/>
                <a:ext cx="764280" cy="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2059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4075-605C-4D0A-9179-C7FFEF5E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HelloWorld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827DE-283B-4BBD-980C-6E2D1FE88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let’s run this program</a:t>
            </a:r>
          </a:p>
          <a:p>
            <a:r>
              <a:rPr lang="en-US" dirty="0"/>
              <a:t>In terminal, type ‘dotnet run’</a:t>
            </a:r>
          </a:p>
          <a:p>
            <a:r>
              <a:rPr lang="en-US" dirty="0"/>
              <a:t>It runs C# program under the current C#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3AC7D-0450-9740-8D9E-78D46FB15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659" y="3429000"/>
            <a:ext cx="4572000" cy="26037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BBE76AC-42ED-F84C-ACBC-FB626F9F7EDC}"/>
                  </a:ext>
                </a:extLst>
              </p14:cNvPr>
              <p14:cNvContentPartPr/>
              <p14:nvPr/>
            </p14:nvContentPartPr>
            <p14:xfrm>
              <a:off x="5170073" y="5844508"/>
              <a:ext cx="369360" cy="12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BBE76AC-42ED-F84C-ACBC-FB626F9F7E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61073" y="5835508"/>
                <a:ext cx="3870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2762AD3-8EBF-1542-B482-A9E4B69C929F}"/>
                  </a:ext>
                </a:extLst>
              </p14:cNvPr>
              <p14:cNvContentPartPr/>
              <p14:nvPr/>
            </p14:nvContentPartPr>
            <p14:xfrm>
              <a:off x="3670313" y="5922628"/>
              <a:ext cx="478080" cy="12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2762AD3-8EBF-1542-B482-A9E4B69C929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61313" y="5913628"/>
                <a:ext cx="49572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4157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F397B-4A89-4EE9-8704-F2426F5B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896F7-6000-4BC0-B338-23D129EA2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 will ask to install C# extension for VS Code</a:t>
            </a:r>
          </a:p>
          <a:p>
            <a:r>
              <a:rPr lang="en-US" dirty="0"/>
              <a:t>Because we will use command-line tool not VS Code to run the program, you do not need to install the extension</a:t>
            </a:r>
          </a:p>
        </p:txBody>
      </p:sp>
    </p:spTree>
    <p:extLst>
      <p:ext uri="{BB962C8B-B14F-4D97-AF65-F5344CB8AC3E}">
        <p14:creationId xmlns:p14="http://schemas.microsoft.com/office/powerpoint/2010/main" val="239685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0FA60-0471-4E94-B6C1-430EF5F9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D6BC7-7804-4D45-B67E-6FD3F99C4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Goomba</a:t>
            </a:r>
            <a:r>
              <a:rPr lang="en-US" dirty="0"/>
              <a:t> project uses</a:t>
            </a:r>
          </a:p>
          <a:p>
            <a:pPr lvl="1"/>
            <a:r>
              <a:rPr lang="en-US" dirty="0"/>
              <a:t>C# programming language</a:t>
            </a:r>
          </a:p>
          <a:p>
            <a:pPr lvl="1"/>
            <a:r>
              <a:rPr lang="en-US" dirty="0"/>
              <a:t>Visual Studio Code</a:t>
            </a:r>
          </a:p>
          <a:p>
            <a:pPr lvl="1"/>
            <a:r>
              <a:rPr lang="en-US" dirty="0"/>
              <a:t>Command-line tool</a:t>
            </a:r>
          </a:p>
          <a:p>
            <a:r>
              <a:rPr lang="en-US" dirty="0"/>
              <a:t>This slide shows briefly how to</a:t>
            </a:r>
          </a:p>
          <a:p>
            <a:pPr lvl="1"/>
            <a:r>
              <a:rPr lang="en-US" dirty="0"/>
              <a:t>Install .NET</a:t>
            </a:r>
          </a:p>
          <a:p>
            <a:pPr lvl="1"/>
            <a:r>
              <a:rPr lang="en-US" dirty="0"/>
              <a:t>Install Visual Studio Code</a:t>
            </a:r>
          </a:p>
          <a:p>
            <a:pPr lvl="1"/>
            <a:r>
              <a:rPr lang="en-US" dirty="0"/>
              <a:t>Run HelloWorld program using command-line tool</a:t>
            </a:r>
          </a:p>
        </p:txBody>
      </p:sp>
    </p:spTree>
    <p:extLst>
      <p:ext uri="{BB962C8B-B14F-4D97-AF65-F5344CB8AC3E}">
        <p14:creationId xmlns:p14="http://schemas.microsoft.com/office/powerpoint/2010/main" val="422449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91D86-2FCA-4DBC-AA83-213C92A9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9B5A-A2C5-4BF5-A465-0FB9896EE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 provides environment for C# programming</a:t>
            </a:r>
          </a:p>
          <a:p>
            <a:r>
              <a:rPr lang="en-US" dirty="0"/>
              <a:t>Follow the below link</a:t>
            </a:r>
          </a:p>
          <a:p>
            <a:r>
              <a:rPr lang="en-US" dirty="0">
                <a:hlinkClick r:id="rId2"/>
              </a:rPr>
              <a:t>https://dotnet.microsoft.com/learn/dotnet/hello-world-tutorial/install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B8CF6-BB19-2C46-A0F0-EFFE3531B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327" y="3706527"/>
            <a:ext cx="5486400" cy="30431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816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91D86-2FCA-4DBC-AA83-213C92A9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9B5A-A2C5-4BF5-A465-0FB9896EE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.NET SDK by clicking the download button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4E39B-8017-1349-95DE-C70BBB824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18" r="21930" b="34001"/>
          <a:stretch/>
        </p:blipFill>
        <p:spPr>
          <a:xfrm>
            <a:off x="974559" y="3164304"/>
            <a:ext cx="6501349" cy="2045369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3C252A-D588-3B4A-9E56-0D1D073C0863}"/>
                  </a:ext>
                </a:extLst>
              </p14:cNvPr>
              <p14:cNvContentPartPr/>
              <p14:nvPr/>
            </p14:nvContentPartPr>
            <p14:xfrm>
              <a:off x="1284272" y="4440145"/>
              <a:ext cx="1265760" cy="28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3C252A-D588-3B4A-9E56-0D1D073C08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5632" y="4431505"/>
                <a:ext cx="12834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951059D-C732-074C-80CB-8A657C0745A2}"/>
                  </a:ext>
                </a:extLst>
              </p14:cNvPr>
              <p14:cNvContentPartPr/>
              <p14:nvPr/>
            </p14:nvContentPartPr>
            <p14:xfrm>
              <a:off x="4073912" y="3836065"/>
              <a:ext cx="1975680" cy="717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951059D-C732-074C-80CB-8A657C0745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65272" y="3827425"/>
                <a:ext cx="1993320" cy="73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870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91D86-2FCA-4DBC-AA83-213C92A9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9B5A-A2C5-4BF5-A465-0FB9896EE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clicking install file, you can install .NET SDK on your computer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A1DBAF-1614-984D-BC91-CC0BC1139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3182144"/>
            <a:ext cx="5715000" cy="16383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F0D02E5-51B7-3942-85CE-87223B532B9E}"/>
                  </a:ext>
                </a:extLst>
              </p14:cNvPr>
              <p14:cNvContentPartPr/>
              <p14:nvPr/>
            </p14:nvContentPartPr>
            <p14:xfrm>
              <a:off x="3696632" y="4064665"/>
              <a:ext cx="2798640" cy="418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F0D02E5-51B7-3942-85CE-87223B532B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87992" y="4055665"/>
                <a:ext cx="2816280" cy="43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610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EB52-81DE-4C8B-A7B7-3BB2A883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173C7-835E-40E8-A8B0-0456F9826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Terminal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436CE-1B63-DD4E-A15C-54D84BACE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192" y="2646947"/>
            <a:ext cx="3253293" cy="328495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749E88D-3EE4-7B48-B21D-BDA597603EE9}"/>
                  </a:ext>
                </a:extLst>
              </p14:cNvPr>
              <p14:cNvContentPartPr/>
              <p14:nvPr/>
            </p14:nvContentPartPr>
            <p14:xfrm>
              <a:off x="3590735" y="5180305"/>
              <a:ext cx="731160" cy="688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749E88D-3EE4-7B48-B21D-BDA597603E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1735" y="5171665"/>
                <a:ext cx="748800" cy="70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733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9357-8569-470F-96D2-5BC3C6F2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25749-4D7A-4BDA-9466-BA65CC87B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‘dotnet’ and hit enter</a:t>
            </a:r>
          </a:p>
          <a:p>
            <a:r>
              <a:rPr lang="en-US" dirty="0"/>
              <a:t>If you do not have error, it means that .NET is successfully installed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C5DD1A-7469-0942-B8CA-543EF775A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248" y="3190794"/>
            <a:ext cx="5293226" cy="312110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AEDA752-3F11-514A-828F-81DDFA95736D}"/>
                  </a:ext>
                </a:extLst>
              </p14:cNvPr>
              <p14:cNvContentPartPr/>
              <p14:nvPr/>
            </p14:nvContentPartPr>
            <p14:xfrm>
              <a:off x="3601535" y="4362745"/>
              <a:ext cx="475200" cy="17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AEDA752-3F11-514A-828F-81DDFA9573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2895" y="4354105"/>
                <a:ext cx="4928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6B7CD82-CD65-764E-9B3E-17610D511E8C}"/>
                  </a:ext>
                </a:extLst>
              </p14:cNvPr>
              <p14:cNvContentPartPr/>
              <p14:nvPr/>
            </p14:nvContentPartPr>
            <p14:xfrm>
              <a:off x="4072415" y="4449865"/>
              <a:ext cx="15840" cy="109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6B7CD82-CD65-764E-9B3E-17610D511E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63775" y="4440865"/>
                <a:ext cx="334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36E5CB9-2FD8-8442-AB05-6EB8C81B411C}"/>
                  </a:ext>
                </a:extLst>
              </p14:cNvPr>
              <p14:cNvContentPartPr/>
              <p14:nvPr/>
            </p14:nvContentPartPr>
            <p14:xfrm>
              <a:off x="4146935" y="4448785"/>
              <a:ext cx="149400" cy="6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36E5CB9-2FD8-8442-AB05-6EB8C81B411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37935" y="4439785"/>
                <a:ext cx="16704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2E5AEFC-0BF5-9B4F-9EA1-541138406FC7}"/>
                  </a:ext>
                </a:extLst>
              </p14:cNvPr>
              <p14:cNvContentPartPr/>
              <p14:nvPr/>
            </p14:nvContentPartPr>
            <p14:xfrm>
              <a:off x="4101575" y="4460665"/>
              <a:ext cx="221400" cy="3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2E5AEFC-0BF5-9B4F-9EA1-541138406FC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92575" y="4451665"/>
                <a:ext cx="2390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AD0BE27-D46E-D14C-885D-3E7FACFAB995}"/>
                  </a:ext>
                </a:extLst>
              </p14:cNvPr>
              <p14:cNvContentPartPr/>
              <p14:nvPr/>
            </p14:nvContentPartPr>
            <p14:xfrm>
              <a:off x="4073855" y="4481545"/>
              <a:ext cx="442440" cy="206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AD0BE27-D46E-D14C-885D-3E7FACFAB99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65215" y="4472905"/>
                <a:ext cx="460080" cy="22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770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063E-6A83-423C-A1D8-757FC335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8EE1-252A-48E8-BDFF-F30F695AD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is used to write C# program</a:t>
            </a:r>
          </a:p>
          <a:p>
            <a:r>
              <a:rPr lang="en-US" dirty="0"/>
              <a:t>Follow the link: </a:t>
            </a:r>
            <a:r>
              <a:rPr lang="en-US" dirty="0">
                <a:hlinkClick r:id="rId2"/>
              </a:rPr>
              <a:t>https://code.visualstudio.com/</a:t>
            </a:r>
            <a:endParaRPr lang="it-IT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F4509-648C-BF49-88E1-5E335E62A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89" y="3077461"/>
            <a:ext cx="6698760" cy="323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78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063E-6A83-423C-A1D8-757FC335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8EE1-252A-48E8-BDFF-F30F695AD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VS Code by clicking download button</a:t>
            </a:r>
            <a:endParaRPr lang="it-IT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B069D5-726A-844A-8AB0-7708796D9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32" y="2681044"/>
            <a:ext cx="5065295" cy="34959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0B8C7D3-1AA7-4F46-AD25-5C5A4505219E}"/>
                  </a:ext>
                </a:extLst>
              </p14:cNvPr>
              <p14:cNvContentPartPr/>
              <p14:nvPr/>
            </p14:nvContentPartPr>
            <p14:xfrm>
              <a:off x="2584232" y="4780345"/>
              <a:ext cx="3279600" cy="1140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0B8C7D3-1AA7-4F46-AD25-5C5A450521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75592" y="4771705"/>
                <a:ext cx="3297240" cy="11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F34BAEE-01A7-CE45-A188-85EEE869E3C2}"/>
                  </a:ext>
                </a:extLst>
              </p14:cNvPr>
              <p14:cNvContentPartPr/>
              <p14:nvPr/>
            </p14:nvContentPartPr>
            <p14:xfrm>
              <a:off x="75752" y="4057465"/>
              <a:ext cx="360" cy="3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F34BAEE-01A7-CE45-A188-85EEE869E3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752" y="4048465"/>
                <a:ext cx="18000" cy="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928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373</Words>
  <Application>Microsoft Macintosh PowerPoint</Application>
  <PresentationFormat>On-screen Show (4:3)</PresentationFormat>
  <Paragraphs>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Set Up for Goomba Project (Mac)</vt:lpstr>
      <vt:lpstr>Programming Environment</vt:lpstr>
      <vt:lpstr>Install .NET</vt:lpstr>
      <vt:lpstr>Install .NET</vt:lpstr>
      <vt:lpstr>Install .NET</vt:lpstr>
      <vt:lpstr>Install .NET</vt:lpstr>
      <vt:lpstr>Install .NET</vt:lpstr>
      <vt:lpstr>Install Visual Studio Code</vt:lpstr>
      <vt:lpstr>Install Visual Studio Code</vt:lpstr>
      <vt:lpstr>Install Visual Studio Code</vt:lpstr>
      <vt:lpstr>HelloWorld Program</vt:lpstr>
      <vt:lpstr>HelloWorld Program</vt:lpstr>
      <vt:lpstr>HelloWorld Program</vt:lpstr>
      <vt:lpstr>HelloWorld Program</vt:lpstr>
      <vt:lpstr>HelloWorld Program</vt:lpstr>
      <vt:lpstr>HelloWorld Program</vt:lpstr>
      <vt:lpstr>HelloWorld Program</vt:lpstr>
      <vt:lpstr>HelloWorld Program</vt:lpstr>
      <vt:lpstr>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for Goomba Project (Windows)</dc:title>
  <dc:creator>paul kim</dc:creator>
  <cp:lastModifiedBy>Kim, Paul</cp:lastModifiedBy>
  <cp:revision>23</cp:revision>
  <dcterms:created xsi:type="dcterms:W3CDTF">2021-02-23T03:10:01Z</dcterms:created>
  <dcterms:modified xsi:type="dcterms:W3CDTF">2021-02-23T05:04:59Z</dcterms:modified>
</cp:coreProperties>
</file>