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392A-2C2A-44C7-A128-D0D369545E6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AD7D-B720-4AF9-B7C2-55FFAC3A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4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392A-2C2A-44C7-A128-D0D369545E6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AD7D-B720-4AF9-B7C2-55FFAC3A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6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392A-2C2A-44C7-A128-D0D369545E6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AD7D-B720-4AF9-B7C2-55FFAC3A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4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392A-2C2A-44C7-A128-D0D369545E6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AD7D-B720-4AF9-B7C2-55FFAC3A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3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392A-2C2A-44C7-A128-D0D369545E6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AD7D-B720-4AF9-B7C2-55FFAC3A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9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392A-2C2A-44C7-A128-D0D369545E6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AD7D-B720-4AF9-B7C2-55FFAC3A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8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392A-2C2A-44C7-A128-D0D369545E6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AD7D-B720-4AF9-B7C2-55FFAC3A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7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392A-2C2A-44C7-A128-D0D369545E6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AD7D-B720-4AF9-B7C2-55FFAC3A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2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392A-2C2A-44C7-A128-D0D369545E6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AD7D-B720-4AF9-B7C2-55FFAC3A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0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392A-2C2A-44C7-A128-D0D369545E6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AD7D-B720-4AF9-B7C2-55FFAC3A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9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392A-2C2A-44C7-A128-D0D369545E6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AD7D-B720-4AF9-B7C2-55FFAC3A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0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9392A-2C2A-44C7-A128-D0D369545E6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6AD7D-B720-4AF9-B7C2-55FFAC3A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1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tnet.microsoft.com/learn/dotnet/hello-world-tutorial/insta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9FF0-3BDC-417C-B729-C6F2E4E93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for </a:t>
            </a:r>
            <a:r>
              <a:rPr lang="en-US" dirty="0" err="1"/>
              <a:t>Goomba</a:t>
            </a:r>
            <a:r>
              <a:rPr lang="en-US" dirty="0"/>
              <a:t> Project (Windows)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BA458-1AE0-44F6-B887-7708252A8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Kim</a:t>
            </a:r>
          </a:p>
        </p:txBody>
      </p:sp>
    </p:spTree>
    <p:extLst>
      <p:ext uri="{BB962C8B-B14F-4D97-AF65-F5344CB8AC3E}">
        <p14:creationId xmlns:p14="http://schemas.microsoft.com/office/powerpoint/2010/main" val="388005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373F-762C-4343-AB15-2920F646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7D87-362C-44B4-BA39-DFE460D51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clicking install file, you can install VS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(*the file name will be slightly different*)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40A1D-693F-4EDC-B24E-7E0F631AB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2590800"/>
            <a:ext cx="3924300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103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4F1E-059D-4E72-BD74-A7E027AA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HelloWorld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A7956-BD83-478E-8DFB-409582CC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show how to run C# hello world program using command-line tool of VS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0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4F1E-059D-4E72-BD74-A7E027AA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HelloWorld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A7956-BD83-478E-8DFB-409582CC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VS Code</a:t>
            </a:r>
          </a:p>
          <a:p>
            <a:r>
              <a:rPr lang="en-US" dirty="0"/>
              <a:t>Open folder where you want to create C# project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A8FE3-4E13-4329-A345-F1670B3B4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56" y="2872431"/>
            <a:ext cx="4989983" cy="343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5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4F1E-059D-4E72-BD74-A7E027AA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HelloWorld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A7956-BD83-478E-8DFB-409582CC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VS Code</a:t>
            </a:r>
          </a:p>
          <a:p>
            <a:r>
              <a:rPr lang="en-US" dirty="0"/>
              <a:t>Open folder where you want to create C# project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14343-DFCF-4A43-B9A3-765645116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377" y="2969446"/>
            <a:ext cx="5646262" cy="361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4F1E-059D-4E72-BD74-A7E027AA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HelloWorld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A7956-BD83-478E-8DFB-409582CC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new terminal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8D066-7EC4-4D50-A9E5-1EA96C94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62" y="2478807"/>
            <a:ext cx="69723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06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920A-63E2-4DAC-AF18-50D2DA37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HelloWorld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5F4B4-F7A9-4570-B552-55737317A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7761"/>
            <a:ext cx="7886700" cy="54069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terminal of VS Code, type ‘dotnet new console’ and hit enter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that, C# project is created under the same folder (includes obj folder, </a:t>
            </a:r>
            <a:r>
              <a:rPr lang="en-US" dirty="0" err="1"/>
              <a:t>Program.cs</a:t>
            </a:r>
            <a:r>
              <a:rPr lang="en-US" dirty="0"/>
              <a:t>, &lt;</a:t>
            </a:r>
            <a:r>
              <a:rPr lang="en-US" dirty="0" err="1"/>
              <a:t>folderName</a:t>
            </a:r>
            <a:r>
              <a:rPr lang="en-US" dirty="0"/>
              <a:t>&gt;.</a:t>
            </a:r>
            <a:r>
              <a:rPr lang="en-US" dirty="0" err="1"/>
              <a:t>cspoj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4C862-DD97-48E7-BAD2-CBF0A8EEE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21" y="2354560"/>
            <a:ext cx="5099901" cy="329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6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FBA-A141-4B4F-9120-3EA9C773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HelloWorld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6E823-ED38-42A1-9F74-5DAFFC35F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‘</a:t>
            </a:r>
            <a:r>
              <a:rPr lang="en-US" dirty="0" err="1"/>
              <a:t>Program.cs</a:t>
            </a:r>
            <a:r>
              <a:rPr lang="en-US" dirty="0"/>
              <a:t>’</a:t>
            </a:r>
          </a:p>
          <a:p>
            <a:r>
              <a:rPr lang="en-US" dirty="0"/>
              <a:t>Then, you will see that </a:t>
            </a:r>
            <a:r>
              <a:rPr lang="en-US" dirty="0" err="1"/>
              <a:t>Helloworld</a:t>
            </a:r>
            <a:r>
              <a:rPr lang="en-US" dirty="0"/>
              <a:t> program is already written there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9FE1F-A4C8-4742-9DA9-9505552C7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53" y="3295397"/>
            <a:ext cx="5627802" cy="30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59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4075-605C-4D0A-9179-C7FFEF5E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HelloWorld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827DE-283B-4BBD-980C-6E2D1FE8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run this program</a:t>
            </a:r>
          </a:p>
          <a:p>
            <a:r>
              <a:rPr lang="en-US" dirty="0"/>
              <a:t>In terminal, type ‘dotnet run’</a:t>
            </a:r>
          </a:p>
          <a:p>
            <a:r>
              <a:rPr lang="en-US" dirty="0"/>
              <a:t>It runs C# program under the current C#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5DF38-51E4-4B45-8A6F-4451C3EE9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345" y="3443016"/>
            <a:ext cx="4346296" cy="304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57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F397B-4A89-4EE9-8704-F2426F5B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896F7-6000-4BC0-B338-23D129EA2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 will ask to install C# extension for VS Code</a:t>
            </a:r>
          </a:p>
          <a:p>
            <a:r>
              <a:rPr lang="en-US" dirty="0"/>
              <a:t>Because we will use command-line tool not VS Code to run the program, you do not need to install the extension</a:t>
            </a:r>
          </a:p>
        </p:txBody>
      </p:sp>
    </p:spTree>
    <p:extLst>
      <p:ext uri="{BB962C8B-B14F-4D97-AF65-F5344CB8AC3E}">
        <p14:creationId xmlns:p14="http://schemas.microsoft.com/office/powerpoint/2010/main" val="239685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FA60-0471-4E94-B6C1-430EF5F9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6BC7-7804-4D45-B67E-6FD3F99C4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project uses</a:t>
            </a:r>
          </a:p>
          <a:p>
            <a:pPr lvl="1"/>
            <a:r>
              <a:rPr lang="en-US" dirty="0"/>
              <a:t>C# programming language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Command-line tool</a:t>
            </a:r>
          </a:p>
          <a:p>
            <a:r>
              <a:rPr lang="en-US" dirty="0"/>
              <a:t>This slide shows briefly how to</a:t>
            </a:r>
          </a:p>
          <a:p>
            <a:pPr lvl="1"/>
            <a:r>
              <a:rPr lang="en-US" dirty="0"/>
              <a:t>Install .NET</a:t>
            </a:r>
          </a:p>
          <a:p>
            <a:pPr lvl="1"/>
            <a:r>
              <a:rPr lang="en-US" dirty="0"/>
              <a:t>Install Visual Studio Code</a:t>
            </a:r>
          </a:p>
          <a:p>
            <a:pPr lvl="1"/>
            <a:r>
              <a:rPr lang="en-US" dirty="0"/>
              <a:t>Run HelloWorld program using command-line tool</a:t>
            </a:r>
          </a:p>
        </p:txBody>
      </p:sp>
    </p:spTree>
    <p:extLst>
      <p:ext uri="{BB962C8B-B14F-4D97-AF65-F5344CB8AC3E}">
        <p14:creationId xmlns:p14="http://schemas.microsoft.com/office/powerpoint/2010/main" val="422449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1D86-2FCA-4DBC-AA83-213C92A9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9B5A-A2C5-4BF5-A465-0FB9896E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provides environment for C# programming</a:t>
            </a:r>
          </a:p>
          <a:p>
            <a:r>
              <a:rPr lang="en-US" dirty="0"/>
              <a:t>Follow the below link</a:t>
            </a:r>
          </a:p>
          <a:p>
            <a:pPr lvl="1"/>
            <a:r>
              <a:rPr lang="en-US" dirty="0">
                <a:hlinkClick r:id="rId2"/>
              </a:rPr>
              <a:t>.NET Tutorial | Hello World in 10 minutes (microsoft.com)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8C7596-B9A0-4B0E-BC22-EC64B699E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575" y="3672474"/>
            <a:ext cx="6136849" cy="282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816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1D86-2FCA-4DBC-AA83-213C92A9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9B5A-A2C5-4BF5-A465-0FB9896E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.NET SDK by clicking the download button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D071C4-AF52-43BC-A3B8-B669C9722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48" y="2765344"/>
            <a:ext cx="5675378" cy="16512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870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1D86-2FCA-4DBC-AA83-213C92A9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9B5A-A2C5-4BF5-A465-0FB9896E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clicking install file, you can install .NET SDK on your computer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CB7D8-5558-48AC-8BBB-E38CD9605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3145999"/>
            <a:ext cx="4352925" cy="1866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610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EB52-81DE-4C8B-A7B7-3BB2A883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73C7-835E-40E8-A8B0-0456F9826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command-line tool</a:t>
            </a:r>
          </a:p>
          <a:p>
            <a:pPr lvl="1"/>
            <a:r>
              <a:rPr lang="en-US" dirty="0"/>
              <a:t>Windows key + r and enter ‘</a:t>
            </a:r>
            <a:r>
              <a:rPr lang="en-US" dirty="0" err="1"/>
              <a:t>cmd</a:t>
            </a:r>
            <a:r>
              <a:rPr lang="en-US" dirty="0"/>
              <a:t>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90D9A-D3C3-4C16-8C1D-B8F289EB6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24" y="2860791"/>
            <a:ext cx="4057454" cy="244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3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9357-8569-470F-96D2-5BC3C6F2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5749-4D7A-4BDA-9466-BA65CC87B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‘dotnet’ and hit enter</a:t>
            </a:r>
          </a:p>
          <a:p>
            <a:r>
              <a:rPr lang="en-US" dirty="0"/>
              <a:t>If you do not have error, it means that .NET is successfully installed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61E7C-8967-41E5-9D4F-EEB9DFE09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560" y="3249254"/>
            <a:ext cx="4082936" cy="3368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770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063E-6A83-423C-A1D8-757FC335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8EE1-252A-48E8-BDFF-F30F695A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is used to write C# program</a:t>
            </a:r>
          </a:p>
          <a:p>
            <a:r>
              <a:rPr lang="en-US" dirty="0"/>
              <a:t>Follow the link: </a:t>
            </a:r>
            <a:r>
              <a:rPr lang="it-IT" dirty="0">
                <a:hlinkClick r:id="rId2"/>
              </a:rPr>
              <a:t>Visual Studio Code - Code Editing. Redefined</a:t>
            </a:r>
            <a:endParaRPr lang="it-IT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BB5C6-02E5-49B3-9343-003F883CF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870" y="3334747"/>
            <a:ext cx="5888891" cy="333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7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063E-6A83-423C-A1D8-757FC335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8EE1-252A-48E8-BDFF-F30F695A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VS Code by clicking download button</a:t>
            </a:r>
            <a:endParaRPr lang="it-IT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6B9DF-82BD-4DD5-ABD0-09FC927A7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469" y="2403835"/>
            <a:ext cx="4703061" cy="33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8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379</Words>
  <Application>Microsoft Office PowerPoint</Application>
  <PresentationFormat>On-screen Show (4:3)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Set Up for Goomba Project (Windows)</vt:lpstr>
      <vt:lpstr>Programming Environment</vt:lpstr>
      <vt:lpstr>Install .NET</vt:lpstr>
      <vt:lpstr>Install .NET</vt:lpstr>
      <vt:lpstr>Install .NET</vt:lpstr>
      <vt:lpstr>Install .NET</vt:lpstr>
      <vt:lpstr>Install .NET</vt:lpstr>
      <vt:lpstr>Install Visual Studio Code</vt:lpstr>
      <vt:lpstr>Install Visual Studio Code</vt:lpstr>
      <vt:lpstr>Install Visual Studio Code</vt:lpstr>
      <vt:lpstr>HelloWorld Program</vt:lpstr>
      <vt:lpstr>HelloWorld Program</vt:lpstr>
      <vt:lpstr>HelloWorld Program</vt:lpstr>
      <vt:lpstr>HelloWorld Program</vt:lpstr>
      <vt:lpstr>HelloWorld Program</vt:lpstr>
      <vt:lpstr>HelloWorld Program</vt:lpstr>
      <vt:lpstr>HelloWorld Program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for Goomba Project (Windows)</dc:title>
  <dc:creator>paul kim</dc:creator>
  <cp:lastModifiedBy>paul kim</cp:lastModifiedBy>
  <cp:revision>15</cp:revision>
  <dcterms:created xsi:type="dcterms:W3CDTF">2021-02-23T03:10:01Z</dcterms:created>
  <dcterms:modified xsi:type="dcterms:W3CDTF">2021-02-23T04:12:53Z</dcterms:modified>
</cp:coreProperties>
</file>