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7" r:id="rId3"/>
    <p:sldId id="336" r:id="rId4"/>
    <p:sldId id="338" r:id="rId5"/>
    <p:sldId id="339" r:id="rId6"/>
    <p:sldId id="340" r:id="rId7"/>
    <p:sldId id="367" r:id="rId8"/>
    <p:sldId id="364" r:id="rId9"/>
    <p:sldId id="368" r:id="rId10"/>
    <p:sldId id="369" r:id="rId11"/>
    <p:sldId id="370" r:id="rId12"/>
    <p:sldId id="371" r:id="rId13"/>
    <p:sldId id="372" r:id="rId14"/>
    <p:sldId id="373" r:id="rId15"/>
    <p:sldId id="345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52" r:id="rId24"/>
    <p:sldId id="353" r:id="rId25"/>
    <p:sldId id="354" r:id="rId26"/>
    <p:sldId id="325" r:id="rId27"/>
    <p:sldId id="355" r:id="rId28"/>
    <p:sldId id="356" r:id="rId29"/>
    <p:sldId id="357" r:id="rId30"/>
    <p:sldId id="358" r:id="rId31"/>
    <p:sldId id="360" r:id="rId32"/>
    <p:sldId id="362" r:id="rId33"/>
    <p:sldId id="363" r:id="rId34"/>
    <p:sldId id="361" r:id="rId35"/>
    <p:sldId id="381" r:id="rId36"/>
    <p:sldId id="382" r:id="rId37"/>
    <p:sldId id="383" r:id="rId38"/>
    <p:sldId id="384" r:id="rId39"/>
    <p:sldId id="385" r:id="rId40"/>
    <p:sldId id="38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, Paul" initials="KP" lastIdx="1" clrIdx="0">
    <p:extLst>
      <p:ext uri="{19B8F6BF-5375-455C-9EA6-DF929625EA0E}">
        <p15:presenceInfo xmlns:p15="http://schemas.microsoft.com/office/powerpoint/2012/main" userId="S::P2KIM@bridgew.edu::21a2a02a-386e-40fd-990c-cf14a6c58a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3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4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1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02AC-F4BD-4140-BC48-B3CD7138F2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93B0-7881-43E6-9664-E177A1AD7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6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9936E-0B46-480F-B92B-F6E88E601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Kim</a:t>
            </a:r>
          </a:p>
        </p:txBody>
      </p:sp>
    </p:spTree>
    <p:extLst>
      <p:ext uri="{BB962C8B-B14F-4D97-AF65-F5344CB8AC3E}">
        <p14:creationId xmlns:p14="http://schemas.microsoft.com/office/powerpoint/2010/main" val="218311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4368538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6E271E-628B-45B6-BF4B-BBAECF591415}"/>
              </a:ext>
            </a:extLst>
          </p:cNvPr>
          <p:cNvSpPr/>
          <p:nvPr/>
        </p:nvSpPr>
        <p:spPr>
          <a:xfrm>
            <a:off x="387803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8C8C6F-8100-43F6-A761-DD7F1E344112}"/>
              </a:ext>
            </a:extLst>
          </p:cNvPr>
          <p:cNvSpPr/>
          <p:nvPr/>
        </p:nvSpPr>
        <p:spPr>
          <a:xfrm>
            <a:off x="4492871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8955CF-E00B-4885-BCF3-0CD78A3B43FF}"/>
              </a:ext>
            </a:extLst>
          </p:cNvPr>
          <p:cNvSpPr txBox="1"/>
          <p:nvPr/>
        </p:nvSpPr>
        <p:spPr>
          <a:xfrm>
            <a:off x="4388143" y="5284780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+ 4</a:t>
            </a:r>
          </a:p>
          <a:p>
            <a:r>
              <a:rPr lang="en-US" b="1" dirty="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E8336-C2F0-46A3-9490-1346255C9817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FB7CF-0FAA-470F-9774-BC968A494D59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A8F00-C9F2-463A-A1B5-8E19E7707047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56ACF8-E273-45F8-A433-8979AAF5157C}"/>
              </a:ext>
            </a:extLst>
          </p:cNvPr>
          <p:cNvCxnSpPr>
            <a:stCxn id="32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7411E8-6A7C-4355-AA4D-446F3F080C42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372711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5236556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6E271E-628B-45B6-BF4B-BBAECF591415}"/>
              </a:ext>
            </a:extLst>
          </p:cNvPr>
          <p:cNvSpPr/>
          <p:nvPr/>
        </p:nvSpPr>
        <p:spPr>
          <a:xfrm>
            <a:off x="387803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8C8C6F-8100-43F6-A761-DD7F1E344112}"/>
              </a:ext>
            </a:extLst>
          </p:cNvPr>
          <p:cNvSpPr/>
          <p:nvPr/>
        </p:nvSpPr>
        <p:spPr>
          <a:xfrm>
            <a:off x="4492871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D6ADD9-030B-4D25-9E71-96F83CB42E7E}"/>
              </a:ext>
            </a:extLst>
          </p:cNvPr>
          <p:cNvSpPr txBox="1"/>
          <p:nvPr/>
        </p:nvSpPr>
        <p:spPr>
          <a:xfrm>
            <a:off x="5047538" y="3646096"/>
            <a:ext cx="5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4F2287-08F3-4116-A64E-F72B23612824}"/>
              </a:ext>
            </a:extLst>
          </p:cNvPr>
          <p:cNvSpPr/>
          <p:nvPr/>
        </p:nvSpPr>
        <p:spPr>
          <a:xfrm>
            <a:off x="514933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8C3EA-B096-4927-8A92-4EF4ABC737DA}"/>
              </a:ext>
            </a:extLst>
          </p:cNvPr>
          <p:cNvSpPr txBox="1"/>
          <p:nvPr/>
        </p:nvSpPr>
        <p:spPr>
          <a:xfrm>
            <a:off x="4388143" y="5284780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+ 4</a:t>
            </a:r>
          </a:p>
          <a:p>
            <a:r>
              <a:rPr lang="en-US" b="1" dirty="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43ACE-B68F-4E48-B143-DE8771BA1721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215D8E-0AC6-4D50-975B-A2ABA0A32466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5C8C8-8096-4473-A1BF-B613C3AE3F5A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C628E4-6053-4DBE-A456-D25026A90E9C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6C3A1D-F0E5-4BA3-8C6B-FED4CFA785AE}"/>
              </a:ext>
            </a:extLst>
          </p:cNvPr>
          <p:cNvCxnSpPr>
            <a:stCxn id="35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4DEB4F-6BF7-43A1-ADBC-652C1A61F71C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FBB350-8FA0-462D-903C-5C60A7D6943D}"/>
              </a:ext>
            </a:extLst>
          </p:cNvPr>
          <p:cNvCxnSpPr/>
          <p:nvPr/>
        </p:nvCxnSpPr>
        <p:spPr>
          <a:xfrm flipH="1">
            <a:off x="7447722" y="3967423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B4BC2E-3378-41B9-AD87-816D3668A9D7}"/>
              </a:ext>
            </a:extLst>
          </p:cNvPr>
          <p:cNvSpPr txBox="1"/>
          <p:nvPr/>
        </p:nvSpPr>
        <p:spPr>
          <a:xfrm>
            <a:off x="7134040" y="409665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95346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5693756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6E271E-628B-45B6-BF4B-BBAECF591415}"/>
              </a:ext>
            </a:extLst>
          </p:cNvPr>
          <p:cNvSpPr/>
          <p:nvPr/>
        </p:nvSpPr>
        <p:spPr>
          <a:xfrm>
            <a:off x="387803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8C8C6F-8100-43F6-A761-DD7F1E344112}"/>
              </a:ext>
            </a:extLst>
          </p:cNvPr>
          <p:cNvSpPr/>
          <p:nvPr/>
        </p:nvSpPr>
        <p:spPr>
          <a:xfrm>
            <a:off x="4492871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67D598-C101-450E-8B8E-E5BA3A9E288D}"/>
              </a:ext>
            </a:extLst>
          </p:cNvPr>
          <p:cNvSpPr/>
          <p:nvPr/>
        </p:nvSpPr>
        <p:spPr>
          <a:xfrm>
            <a:off x="514933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3C424-1C51-460A-9C04-EDC8D071E6D0}"/>
              </a:ext>
            </a:extLst>
          </p:cNvPr>
          <p:cNvSpPr txBox="1"/>
          <p:nvPr/>
        </p:nvSpPr>
        <p:spPr>
          <a:xfrm>
            <a:off x="5047538" y="3646096"/>
            <a:ext cx="5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C04BE-8A15-47AF-8806-3B91AADB9571}"/>
              </a:ext>
            </a:extLst>
          </p:cNvPr>
          <p:cNvSpPr txBox="1"/>
          <p:nvPr/>
        </p:nvSpPr>
        <p:spPr>
          <a:xfrm>
            <a:off x="4388143" y="5284780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+ 4</a:t>
            </a:r>
          </a:p>
          <a:p>
            <a:r>
              <a:rPr lang="en-US" b="1" dirty="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479DB-5E7E-4880-AB25-35438311AC1C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BE85D6-9229-4B58-95B4-B70B4A87E2BD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AE11F6-8E68-4697-B0A4-5BC3C01FF877}"/>
              </a:ext>
            </a:extLst>
          </p:cNvPr>
          <p:cNvSpPr/>
          <p:nvPr/>
        </p:nvSpPr>
        <p:spPr>
          <a:xfrm>
            <a:off x="579848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B4CA5F-C112-489A-85AE-95040706D25B}"/>
              </a:ext>
            </a:extLst>
          </p:cNvPr>
          <p:cNvSpPr txBox="1"/>
          <p:nvPr/>
        </p:nvSpPr>
        <p:spPr>
          <a:xfrm>
            <a:off x="5693756" y="5284780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+ 0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39680-7B9E-4FEF-A3B5-AD1C6F6B89C3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E4C2C-CD67-48EE-9232-703E3F3C5748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46C70C-5D37-4AD9-824C-627EC9AC7EED}"/>
              </a:ext>
            </a:extLst>
          </p:cNvPr>
          <p:cNvCxnSpPr>
            <a:stCxn id="40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F0052F-24B5-4AD9-98D8-83F237A05E4D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499971-7D8D-439A-9742-6CC5DD8CC76C}"/>
              </a:ext>
            </a:extLst>
          </p:cNvPr>
          <p:cNvCxnSpPr/>
          <p:nvPr/>
        </p:nvCxnSpPr>
        <p:spPr>
          <a:xfrm flipH="1">
            <a:off x="7447722" y="3967423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78D61-6AA8-4008-AF80-B5F353B830F8}"/>
              </a:ext>
            </a:extLst>
          </p:cNvPr>
          <p:cNvSpPr txBox="1"/>
          <p:nvPr/>
        </p:nvSpPr>
        <p:spPr>
          <a:xfrm>
            <a:off x="7134040" y="409665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168435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6131558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6E271E-628B-45B6-BF4B-BBAECF591415}"/>
              </a:ext>
            </a:extLst>
          </p:cNvPr>
          <p:cNvSpPr/>
          <p:nvPr/>
        </p:nvSpPr>
        <p:spPr>
          <a:xfrm>
            <a:off x="387803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8C8C6F-8100-43F6-A761-DD7F1E344112}"/>
              </a:ext>
            </a:extLst>
          </p:cNvPr>
          <p:cNvSpPr/>
          <p:nvPr/>
        </p:nvSpPr>
        <p:spPr>
          <a:xfrm>
            <a:off x="4492871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67D598-C101-450E-8B8E-E5BA3A9E288D}"/>
              </a:ext>
            </a:extLst>
          </p:cNvPr>
          <p:cNvSpPr/>
          <p:nvPr/>
        </p:nvSpPr>
        <p:spPr>
          <a:xfrm>
            <a:off x="514933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3C424-1C51-460A-9C04-EDC8D071E6D0}"/>
              </a:ext>
            </a:extLst>
          </p:cNvPr>
          <p:cNvSpPr txBox="1"/>
          <p:nvPr/>
        </p:nvSpPr>
        <p:spPr>
          <a:xfrm>
            <a:off x="5047538" y="3646096"/>
            <a:ext cx="5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C04BE-8A15-47AF-8806-3B91AADB9571}"/>
              </a:ext>
            </a:extLst>
          </p:cNvPr>
          <p:cNvSpPr txBox="1"/>
          <p:nvPr/>
        </p:nvSpPr>
        <p:spPr>
          <a:xfrm>
            <a:off x="4500712" y="528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479DB-5E7E-4880-AB25-35438311AC1C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BE85D6-9229-4B58-95B4-B70B4A87E2BD}"/>
              </a:ext>
            </a:extLst>
          </p:cNvPr>
          <p:cNvSpPr txBox="1"/>
          <p:nvPr/>
        </p:nvSpPr>
        <p:spPr>
          <a:xfrm>
            <a:off x="3278036" y="5294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AE11F6-8E68-4697-B0A4-5BC3C01FF877}"/>
              </a:ext>
            </a:extLst>
          </p:cNvPr>
          <p:cNvSpPr/>
          <p:nvPr/>
        </p:nvSpPr>
        <p:spPr>
          <a:xfrm>
            <a:off x="579848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B4CA5F-C112-489A-85AE-95040706D25B}"/>
              </a:ext>
            </a:extLst>
          </p:cNvPr>
          <p:cNvSpPr txBox="1"/>
          <p:nvPr/>
        </p:nvSpPr>
        <p:spPr>
          <a:xfrm>
            <a:off x="5796639" y="528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42ED6E-A529-461A-91C1-04296DA54510}"/>
              </a:ext>
            </a:extLst>
          </p:cNvPr>
          <p:cNvSpPr/>
          <p:nvPr/>
        </p:nvSpPr>
        <p:spPr>
          <a:xfrm>
            <a:off x="644763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F951C-B803-4C13-99BE-39D9E4400D44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99BE9F-90F4-4CFC-9A15-9B8973F11CF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192AF-0121-4014-B6A6-FD1C13C5AFEA}"/>
              </a:ext>
            </a:extLst>
          </p:cNvPr>
          <p:cNvCxnSpPr>
            <a:stCxn id="39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B77E380-928D-4DC8-A97B-A67DDBC52AD5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E5F55A-3DDF-4230-AD0B-23B43E402501}"/>
              </a:ext>
            </a:extLst>
          </p:cNvPr>
          <p:cNvCxnSpPr/>
          <p:nvPr/>
        </p:nvCxnSpPr>
        <p:spPr>
          <a:xfrm flipH="1">
            <a:off x="7447722" y="3967423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2EB3BD-FF0A-4908-81C7-DCB2FD73D482}"/>
              </a:ext>
            </a:extLst>
          </p:cNvPr>
          <p:cNvSpPr txBox="1"/>
          <p:nvPr/>
        </p:nvSpPr>
        <p:spPr>
          <a:xfrm>
            <a:off x="7134040" y="409665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83215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6141-8A73-485D-831A-992DEE24222E}"/>
              </a:ext>
            </a:extLst>
          </p:cNvPr>
          <p:cNvSpPr txBox="1"/>
          <p:nvPr/>
        </p:nvSpPr>
        <p:spPr>
          <a:xfrm>
            <a:off x="1010638" y="2818327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B2B127-7E95-45BA-9481-7DF197853086}"/>
              </a:ext>
            </a:extLst>
          </p:cNvPr>
          <p:cNvSpPr/>
          <p:nvPr/>
        </p:nvSpPr>
        <p:spPr>
          <a:xfrm>
            <a:off x="2696148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70F2BF-5E7C-47F1-9C49-CFAEAE1019CF}"/>
              </a:ext>
            </a:extLst>
          </p:cNvPr>
          <p:cNvSpPr/>
          <p:nvPr/>
        </p:nvSpPr>
        <p:spPr>
          <a:xfrm>
            <a:off x="3287093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6E271E-628B-45B6-BF4B-BBAECF591415}"/>
              </a:ext>
            </a:extLst>
          </p:cNvPr>
          <p:cNvSpPr/>
          <p:nvPr/>
        </p:nvSpPr>
        <p:spPr>
          <a:xfrm>
            <a:off x="3878038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8C8C6F-8100-43F6-A761-DD7F1E344112}"/>
              </a:ext>
            </a:extLst>
          </p:cNvPr>
          <p:cNvSpPr/>
          <p:nvPr/>
        </p:nvSpPr>
        <p:spPr>
          <a:xfrm>
            <a:off x="4492871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67D598-C101-450E-8B8E-E5BA3A9E288D}"/>
              </a:ext>
            </a:extLst>
          </p:cNvPr>
          <p:cNvSpPr/>
          <p:nvPr/>
        </p:nvSpPr>
        <p:spPr>
          <a:xfrm>
            <a:off x="514933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C04BE-8A15-47AF-8806-3B91AADB9571}"/>
              </a:ext>
            </a:extLst>
          </p:cNvPr>
          <p:cNvSpPr txBox="1"/>
          <p:nvPr/>
        </p:nvSpPr>
        <p:spPr>
          <a:xfrm>
            <a:off x="4500712" y="313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BE85D6-9229-4B58-95B4-B70B4A87E2BD}"/>
              </a:ext>
            </a:extLst>
          </p:cNvPr>
          <p:cNvSpPr txBox="1"/>
          <p:nvPr/>
        </p:nvSpPr>
        <p:spPr>
          <a:xfrm>
            <a:off x="3278036" y="3147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AE11F6-8E68-4697-B0A4-5BC3C01FF877}"/>
              </a:ext>
            </a:extLst>
          </p:cNvPr>
          <p:cNvSpPr/>
          <p:nvPr/>
        </p:nvSpPr>
        <p:spPr>
          <a:xfrm>
            <a:off x="579848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B4CA5F-C112-489A-85AE-95040706D25B}"/>
              </a:ext>
            </a:extLst>
          </p:cNvPr>
          <p:cNvSpPr txBox="1"/>
          <p:nvPr/>
        </p:nvSpPr>
        <p:spPr>
          <a:xfrm>
            <a:off x="5796639" y="313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42ED6E-A529-461A-91C1-04296DA54510}"/>
              </a:ext>
            </a:extLst>
          </p:cNvPr>
          <p:cNvSpPr/>
          <p:nvPr/>
        </p:nvSpPr>
        <p:spPr>
          <a:xfrm>
            <a:off x="644763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07E73-7A01-43F1-A570-23720E23EFF1}"/>
              </a:ext>
            </a:extLst>
          </p:cNvPr>
          <p:cNvSpPr/>
          <p:nvPr/>
        </p:nvSpPr>
        <p:spPr>
          <a:xfrm>
            <a:off x="3878038" y="3891929"/>
            <a:ext cx="1663148" cy="6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A899F68-EEAC-4134-9F35-0FB9D867157B}"/>
              </a:ext>
            </a:extLst>
          </p:cNvPr>
          <p:cNvSpPr/>
          <p:nvPr/>
        </p:nvSpPr>
        <p:spPr>
          <a:xfrm rot="5400000">
            <a:off x="4489542" y="3525770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E61BD1-CE2F-45AF-B4D3-74E2A79FB96E}"/>
              </a:ext>
            </a:extLst>
          </p:cNvPr>
          <p:cNvSpPr/>
          <p:nvPr/>
        </p:nvSpPr>
        <p:spPr>
          <a:xfrm rot="5400000">
            <a:off x="4503706" y="4633051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87C6C-0EC8-471D-BD0F-AD3F4D25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984" y="4956824"/>
            <a:ext cx="1941753" cy="183592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6AF0ECF-CF5E-4C33-B863-4A2369E71A7B}"/>
              </a:ext>
            </a:extLst>
          </p:cNvPr>
          <p:cNvSpPr txBox="1"/>
          <p:nvPr/>
        </p:nvSpPr>
        <p:spPr>
          <a:xfrm>
            <a:off x="4027036" y="5175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3200BE-9F63-40AA-AD9B-00CAEB209033}"/>
              </a:ext>
            </a:extLst>
          </p:cNvPr>
          <p:cNvSpPr txBox="1"/>
          <p:nvPr/>
        </p:nvSpPr>
        <p:spPr>
          <a:xfrm>
            <a:off x="4847648" y="5638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06B354-CE65-492A-8E38-544641414EFE}"/>
              </a:ext>
            </a:extLst>
          </p:cNvPr>
          <p:cNvSpPr txBox="1"/>
          <p:nvPr/>
        </p:nvSpPr>
        <p:spPr>
          <a:xfrm>
            <a:off x="4851911" y="4721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378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2142173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04EDFC-3284-41E4-AAD1-9BA180F4395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E8F863F-DACE-4CE7-AAD0-E892E517B8E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2576178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B083E1-8BD3-44FE-B4E9-8C3F1C192518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A22D5D-880C-44DB-86BC-6D3E7FCBEABC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E79241-9992-47D3-B880-C0F4B9C1D6E1}"/>
              </a:ext>
            </a:extLst>
          </p:cNvPr>
          <p:cNvCxnSpPr>
            <a:stCxn id="30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EA4284-A577-4934-BFE8-6E357685A38B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DB82AFA-43D6-4A5E-9A5A-B85E9F9620B7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3013499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141560-D1A9-4563-855E-10E3C27DE267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865C06-0C14-4B1F-BB08-541F359E4FBB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4E79D4-B1C5-4F84-9C88-E85FFE692DFB}"/>
              </a:ext>
            </a:extLst>
          </p:cNvPr>
          <p:cNvCxnSpPr>
            <a:stCxn id="31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38407B-93DD-4A61-843E-B4F4B6E0F553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5D5BE9-C19C-4217-BF14-7D88C74EEC69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08DE69-1438-4A45-8F07-2D782EC6E51E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9AB48DA-7603-4890-B1B1-1A31A197F803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3888142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5522C2-2DB0-4F64-84F7-375A7A28A7E1}"/>
              </a:ext>
            </a:extLst>
          </p:cNvPr>
          <p:cNvSpPr/>
          <p:nvPr/>
        </p:nvSpPr>
        <p:spPr>
          <a:xfrm>
            <a:off x="3248614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E48865-08C0-4620-9AD1-AB3D00A21892}"/>
              </a:ext>
            </a:extLst>
          </p:cNvPr>
          <p:cNvSpPr/>
          <p:nvPr/>
        </p:nvSpPr>
        <p:spPr>
          <a:xfrm>
            <a:off x="3863447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71421-5FFB-4882-A270-CBF93EA1ACAA}"/>
              </a:ext>
            </a:extLst>
          </p:cNvPr>
          <p:cNvSpPr txBox="1"/>
          <p:nvPr/>
        </p:nvSpPr>
        <p:spPr>
          <a:xfrm>
            <a:off x="3642068" y="5267367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+ 8 </a:t>
            </a:r>
          </a:p>
          <a:p>
            <a:r>
              <a:rPr lang="en-US" b="1" dirty="0">
                <a:solidFill>
                  <a:srgbClr val="FF0000"/>
                </a:solidFill>
              </a:rPr>
              <a:t>=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6FDEE-2A24-4746-AB28-C9200A16589B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C58199-2BD9-423C-BE35-3AA64AA5EC9A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DCFD80-98FA-48B7-9BB6-BE778CF1FAD5}"/>
              </a:ext>
            </a:extLst>
          </p:cNvPr>
          <p:cNvCxnSpPr>
            <a:stCxn id="34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133966F-9F63-4740-885B-439208BC5EAA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21248-AD2C-4288-9522-C3199387850F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A4E62A-0DDB-496B-A74C-471C890D3B49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6BF3F31-2872-490D-8602-4F67541017BE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4782664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04EDFC-3284-41E4-AAD1-9BA180F4395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5522C2-2DB0-4F64-84F7-375A7A28A7E1}"/>
              </a:ext>
            </a:extLst>
          </p:cNvPr>
          <p:cNvSpPr/>
          <p:nvPr/>
        </p:nvSpPr>
        <p:spPr>
          <a:xfrm>
            <a:off x="3248614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E48865-08C0-4620-9AD1-AB3D00A21892}"/>
              </a:ext>
            </a:extLst>
          </p:cNvPr>
          <p:cNvSpPr/>
          <p:nvPr/>
        </p:nvSpPr>
        <p:spPr>
          <a:xfrm>
            <a:off x="3863447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71421-5FFB-4882-A270-CBF93EA1ACAA}"/>
              </a:ext>
            </a:extLst>
          </p:cNvPr>
          <p:cNvSpPr txBox="1"/>
          <p:nvPr/>
        </p:nvSpPr>
        <p:spPr>
          <a:xfrm>
            <a:off x="3642068" y="5267367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+ 8 </a:t>
            </a:r>
          </a:p>
          <a:p>
            <a:r>
              <a:rPr lang="en-US" b="1" dirty="0">
                <a:solidFill>
                  <a:srgbClr val="FF0000"/>
                </a:solidFill>
              </a:rPr>
              <a:t>=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A2A44-CC82-41F2-B609-4192FB03C6EC}"/>
              </a:ext>
            </a:extLst>
          </p:cNvPr>
          <p:cNvSpPr txBox="1"/>
          <p:nvPr/>
        </p:nvSpPr>
        <p:spPr>
          <a:xfrm>
            <a:off x="4531913" y="3534919"/>
            <a:ext cx="5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7860AC-22CA-4D44-9895-E1A23E1C089B}"/>
              </a:ext>
            </a:extLst>
          </p:cNvPr>
          <p:cNvSpPr/>
          <p:nvPr/>
        </p:nvSpPr>
        <p:spPr>
          <a:xfrm>
            <a:off x="4531913" y="498350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9FED73-8A73-42E5-A60A-CBB57471C8D8}"/>
              </a:ext>
            </a:extLst>
          </p:cNvPr>
          <p:cNvSpPr txBox="1"/>
          <p:nvPr/>
        </p:nvSpPr>
        <p:spPr>
          <a:xfrm>
            <a:off x="7134040" y="3133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ED5BC1-C022-4972-B3EA-3030E859AFCF}"/>
              </a:ext>
            </a:extLst>
          </p:cNvPr>
          <p:cNvCxnSpPr>
            <a:cxnSpLocks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66E249-0CC3-4DB9-AFD1-AE57B7E1AD2E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CD2EAC-8244-4682-9B38-F080D1E9B01A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EF82C4-EBFE-4E74-BFB6-D1FE2F5B96D4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002E6F-3D3E-4895-B72C-95B51C9429F2}"/>
              </a:ext>
            </a:extLst>
          </p:cNvPr>
          <p:cNvCxnSpPr/>
          <p:nvPr/>
        </p:nvCxnSpPr>
        <p:spPr>
          <a:xfrm flipH="1">
            <a:off x="7447722" y="4438446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2971F7-2A3C-4489-AC53-04A814A485FD}"/>
              </a:ext>
            </a:extLst>
          </p:cNvPr>
          <p:cNvSpPr txBox="1"/>
          <p:nvPr/>
        </p:nvSpPr>
        <p:spPr>
          <a:xfrm>
            <a:off x="7134040" y="456767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D74971D-5EB7-4F88-B266-30B38C845A7E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A3CC-6932-4B27-9EB3-4685DF08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6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808B-74E1-4DF8-A6B4-89F9D235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is for giving guidelines (hints) to solve HW 6 assignment</a:t>
            </a:r>
          </a:p>
        </p:txBody>
      </p:sp>
    </p:spTree>
    <p:extLst>
      <p:ext uri="{BB962C8B-B14F-4D97-AF65-F5344CB8AC3E}">
        <p14:creationId xmlns:p14="http://schemas.microsoft.com/office/powerpoint/2010/main" val="643089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5213361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5522C2-2DB0-4F64-84F7-375A7A28A7E1}"/>
              </a:ext>
            </a:extLst>
          </p:cNvPr>
          <p:cNvSpPr/>
          <p:nvPr/>
        </p:nvSpPr>
        <p:spPr>
          <a:xfrm>
            <a:off x="3248614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E48865-08C0-4620-9AD1-AB3D00A21892}"/>
              </a:ext>
            </a:extLst>
          </p:cNvPr>
          <p:cNvSpPr/>
          <p:nvPr/>
        </p:nvSpPr>
        <p:spPr>
          <a:xfrm>
            <a:off x="3863447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71421-5FFB-4882-A270-CBF93EA1ACAA}"/>
              </a:ext>
            </a:extLst>
          </p:cNvPr>
          <p:cNvSpPr txBox="1"/>
          <p:nvPr/>
        </p:nvSpPr>
        <p:spPr>
          <a:xfrm>
            <a:off x="3642068" y="5267367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+ 8 </a:t>
            </a:r>
          </a:p>
          <a:p>
            <a:r>
              <a:rPr lang="en-US" b="1" dirty="0">
                <a:solidFill>
                  <a:srgbClr val="FF0000"/>
                </a:solidFill>
              </a:rPr>
              <a:t>=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A2A44-CC82-41F2-B609-4192FB03C6EC}"/>
              </a:ext>
            </a:extLst>
          </p:cNvPr>
          <p:cNvSpPr txBox="1"/>
          <p:nvPr/>
        </p:nvSpPr>
        <p:spPr>
          <a:xfrm>
            <a:off x="4531913" y="3534919"/>
            <a:ext cx="5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7860AC-22CA-4D44-9895-E1A23E1C089B}"/>
              </a:ext>
            </a:extLst>
          </p:cNvPr>
          <p:cNvSpPr/>
          <p:nvPr/>
        </p:nvSpPr>
        <p:spPr>
          <a:xfrm>
            <a:off x="4531913" y="498350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41D987-9028-4C6F-AE43-D8F02823FC14}"/>
              </a:ext>
            </a:extLst>
          </p:cNvPr>
          <p:cNvSpPr/>
          <p:nvPr/>
        </p:nvSpPr>
        <p:spPr>
          <a:xfrm>
            <a:off x="5221895" y="49840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E25BD8-110F-4E11-B379-2EEBC9E6E056}"/>
              </a:ext>
            </a:extLst>
          </p:cNvPr>
          <p:cNvSpPr txBox="1"/>
          <p:nvPr/>
        </p:nvSpPr>
        <p:spPr>
          <a:xfrm>
            <a:off x="5117167" y="5232283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+ 4</a:t>
            </a:r>
          </a:p>
          <a:p>
            <a:r>
              <a:rPr lang="en-US" b="1" dirty="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966A49-DF4E-4B13-9A6D-F8942EAD6CF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314255-42EA-48F8-8131-534180CEE835}"/>
              </a:ext>
            </a:extLst>
          </p:cNvPr>
          <p:cNvSpPr txBox="1"/>
          <p:nvPr/>
        </p:nvSpPr>
        <p:spPr>
          <a:xfrm>
            <a:off x="7134040" y="3133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E433EC-0F17-4428-870E-B37CB3AE946C}"/>
              </a:ext>
            </a:extLst>
          </p:cNvPr>
          <p:cNvCxnSpPr>
            <a:cxnSpLocks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20747A-13B4-4563-A57A-0067E1433B21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97905A-0106-46D9-A118-424E604C18A5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1A031F-C213-4C7A-AD35-AB9ECD0FA991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C75A4E-6C33-4FDF-BC61-011B9FCD17AA}"/>
              </a:ext>
            </a:extLst>
          </p:cNvPr>
          <p:cNvCxnSpPr/>
          <p:nvPr/>
        </p:nvCxnSpPr>
        <p:spPr>
          <a:xfrm flipH="1">
            <a:off x="7447722" y="4438446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88D67C-C3DD-4624-B965-F20685C48A16}"/>
              </a:ext>
            </a:extLst>
          </p:cNvPr>
          <p:cNvSpPr txBox="1"/>
          <p:nvPr/>
        </p:nvSpPr>
        <p:spPr>
          <a:xfrm>
            <a:off x="7134040" y="456767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D40D024-942D-4804-BC13-DBB44665D65F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6147639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04EDFC-3284-41E4-AAD1-9BA180F4395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40C60-00A8-491E-9B9F-9CA5A999C407}"/>
              </a:ext>
            </a:extLst>
          </p:cNvPr>
          <p:cNvSpPr txBox="1"/>
          <p:nvPr/>
        </p:nvSpPr>
        <p:spPr>
          <a:xfrm>
            <a:off x="2627770" y="5253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5522C2-2DB0-4F64-84F7-375A7A28A7E1}"/>
              </a:ext>
            </a:extLst>
          </p:cNvPr>
          <p:cNvSpPr/>
          <p:nvPr/>
        </p:nvSpPr>
        <p:spPr>
          <a:xfrm>
            <a:off x="3248614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E48865-08C0-4620-9AD1-AB3D00A21892}"/>
              </a:ext>
            </a:extLst>
          </p:cNvPr>
          <p:cNvSpPr/>
          <p:nvPr/>
        </p:nvSpPr>
        <p:spPr>
          <a:xfrm>
            <a:off x="3863447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71421-5FFB-4882-A270-CBF93EA1ACAA}"/>
              </a:ext>
            </a:extLst>
          </p:cNvPr>
          <p:cNvSpPr txBox="1"/>
          <p:nvPr/>
        </p:nvSpPr>
        <p:spPr>
          <a:xfrm>
            <a:off x="3879465" y="5267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A2A44-CC82-41F2-B609-4192FB03C6EC}"/>
              </a:ext>
            </a:extLst>
          </p:cNvPr>
          <p:cNvSpPr txBox="1"/>
          <p:nvPr/>
        </p:nvSpPr>
        <p:spPr>
          <a:xfrm>
            <a:off x="4531913" y="3534919"/>
            <a:ext cx="5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7860AC-22CA-4D44-9895-E1A23E1C089B}"/>
              </a:ext>
            </a:extLst>
          </p:cNvPr>
          <p:cNvSpPr/>
          <p:nvPr/>
        </p:nvSpPr>
        <p:spPr>
          <a:xfrm>
            <a:off x="4531913" y="498350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41D987-9028-4C6F-AE43-D8F02823FC14}"/>
              </a:ext>
            </a:extLst>
          </p:cNvPr>
          <p:cNvSpPr/>
          <p:nvPr/>
        </p:nvSpPr>
        <p:spPr>
          <a:xfrm>
            <a:off x="5221895" y="49840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E25BD8-110F-4E11-B379-2EEBC9E6E056}"/>
              </a:ext>
            </a:extLst>
          </p:cNvPr>
          <p:cNvSpPr txBox="1"/>
          <p:nvPr/>
        </p:nvSpPr>
        <p:spPr>
          <a:xfrm>
            <a:off x="5218205" y="5232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23696F-13C8-4A53-9BC6-AB556B8AC3BB}"/>
              </a:ext>
            </a:extLst>
          </p:cNvPr>
          <p:cNvSpPr txBox="1"/>
          <p:nvPr/>
        </p:nvSpPr>
        <p:spPr>
          <a:xfrm>
            <a:off x="5925402" y="3534919"/>
            <a:ext cx="5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0F202F-843C-4BFF-89D9-F43DC98F3325}"/>
              </a:ext>
            </a:extLst>
          </p:cNvPr>
          <p:cNvSpPr/>
          <p:nvPr/>
        </p:nvSpPr>
        <p:spPr>
          <a:xfrm>
            <a:off x="6030130" y="4966421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3D526-BA6B-43A8-8933-17B0AF9028AB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421CD2-9161-424B-9E77-9A78E3A4F89F}"/>
              </a:ext>
            </a:extLst>
          </p:cNvPr>
          <p:cNvSpPr txBox="1"/>
          <p:nvPr/>
        </p:nvSpPr>
        <p:spPr>
          <a:xfrm>
            <a:off x="7134040" y="3133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84A959-135E-4474-BB48-73EBE70675F9}"/>
              </a:ext>
            </a:extLst>
          </p:cNvPr>
          <p:cNvCxnSpPr>
            <a:cxnSpLocks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7A13513-7E25-4668-9789-A0F7EFC5DD40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0A5DBF-3857-43D6-8689-03B4874C4BAA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B9F271-4C96-486E-9F2D-06EA2AD00AFD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88C22C-AA7B-4268-94F1-105D9F14360F}"/>
              </a:ext>
            </a:extLst>
          </p:cNvPr>
          <p:cNvCxnSpPr/>
          <p:nvPr/>
        </p:nvCxnSpPr>
        <p:spPr>
          <a:xfrm flipH="1">
            <a:off x="7447722" y="4438446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071181-3361-4122-8F16-E375C04AB1A4}"/>
              </a:ext>
            </a:extLst>
          </p:cNvPr>
          <p:cNvSpPr txBox="1"/>
          <p:nvPr/>
        </p:nvSpPr>
        <p:spPr>
          <a:xfrm>
            <a:off x="7134040" y="456767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A4B3C9-4E36-46A3-8F2B-23A71D05F6EB}"/>
              </a:ext>
            </a:extLst>
          </p:cNvPr>
          <p:cNvCxnSpPr/>
          <p:nvPr/>
        </p:nvCxnSpPr>
        <p:spPr>
          <a:xfrm flipH="1">
            <a:off x="7447722" y="4866845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EF0A06-2D13-4044-B360-EEEA355947A8}"/>
              </a:ext>
            </a:extLst>
          </p:cNvPr>
          <p:cNvSpPr txBox="1"/>
          <p:nvPr/>
        </p:nvSpPr>
        <p:spPr>
          <a:xfrm>
            <a:off x="7134040" y="499607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7B95096F-A996-435B-8CC4-ABFCE1EBA239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6141-8A73-485D-831A-992DEE24222E}"/>
              </a:ext>
            </a:extLst>
          </p:cNvPr>
          <p:cNvSpPr txBox="1"/>
          <p:nvPr/>
        </p:nvSpPr>
        <p:spPr>
          <a:xfrm>
            <a:off x="1010638" y="2818327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B2B127-7E95-45BA-9481-7DF197853086}"/>
              </a:ext>
            </a:extLst>
          </p:cNvPr>
          <p:cNvSpPr/>
          <p:nvPr/>
        </p:nvSpPr>
        <p:spPr>
          <a:xfrm>
            <a:off x="2696148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70F2BF-5E7C-47F1-9C49-CFAEAE1019CF}"/>
              </a:ext>
            </a:extLst>
          </p:cNvPr>
          <p:cNvSpPr/>
          <p:nvPr/>
        </p:nvSpPr>
        <p:spPr>
          <a:xfrm>
            <a:off x="3287093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6E271E-628B-45B6-BF4B-BBAECF591415}"/>
              </a:ext>
            </a:extLst>
          </p:cNvPr>
          <p:cNvSpPr/>
          <p:nvPr/>
        </p:nvSpPr>
        <p:spPr>
          <a:xfrm>
            <a:off x="3878038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8C8C6F-8100-43F6-A761-DD7F1E344112}"/>
              </a:ext>
            </a:extLst>
          </p:cNvPr>
          <p:cNvSpPr/>
          <p:nvPr/>
        </p:nvSpPr>
        <p:spPr>
          <a:xfrm>
            <a:off x="4492871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67D598-C101-450E-8B8E-E5BA3A9E288D}"/>
              </a:ext>
            </a:extLst>
          </p:cNvPr>
          <p:cNvSpPr/>
          <p:nvPr/>
        </p:nvSpPr>
        <p:spPr>
          <a:xfrm>
            <a:off x="514933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C04BE-8A15-47AF-8806-3B91AADB9571}"/>
              </a:ext>
            </a:extLst>
          </p:cNvPr>
          <p:cNvSpPr txBox="1"/>
          <p:nvPr/>
        </p:nvSpPr>
        <p:spPr>
          <a:xfrm>
            <a:off x="4500712" y="313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BE85D6-9229-4B58-95B4-B70B4A87E2BD}"/>
              </a:ext>
            </a:extLst>
          </p:cNvPr>
          <p:cNvSpPr txBox="1"/>
          <p:nvPr/>
        </p:nvSpPr>
        <p:spPr>
          <a:xfrm>
            <a:off x="3278036" y="3147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AE11F6-8E68-4697-B0A4-5BC3C01FF877}"/>
              </a:ext>
            </a:extLst>
          </p:cNvPr>
          <p:cNvSpPr/>
          <p:nvPr/>
        </p:nvSpPr>
        <p:spPr>
          <a:xfrm>
            <a:off x="579848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B4CA5F-C112-489A-85AE-95040706D25B}"/>
              </a:ext>
            </a:extLst>
          </p:cNvPr>
          <p:cNvSpPr txBox="1"/>
          <p:nvPr/>
        </p:nvSpPr>
        <p:spPr>
          <a:xfrm>
            <a:off x="5796639" y="313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42ED6E-A529-461A-91C1-04296DA54510}"/>
              </a:ext>
            </a:extLst>
          </p:cNvPr>
          <p:cNvSpPr/>
          <p:nvPr/>
        </p:nvSpPr>
        <p:spPr>
          <a:xfrm>
            <a:off x="644763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07E73-7A01-43F1-A570-23720E23EFF1}"/>
              </a:ext>
            </a:extLst>
          </p:cNvPr>
          <p:cNvSpPr/>
          <p:nvPr/>
        </p:nvSpPr>
        <p:spPr>
          <a:xfrm>
            <a:off x="3878038" y="3867913"/>
            <a:ext cx="1663148" cy="6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A899F68-EEAC-4134-9F35-0FB9D867157B}"/>
              </a:ext>
            </a:extLst>
          </p:cNvPr>
          <p:cNvSpPr/>
          <p:nvPr/>
        </p:nvSpPr>
        <p:spPr>
          <a:xfrm rot="5400000">
            <a:off x="4489542" y="3501754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E61BD1-CE2F-45AF-B4D3-74E2A79FB96E}"/>
              </a:ext>
            </a:extLst>
          </p:cNvPr>
          <p:cNvSpPr/>
          <p:nvPr/>
        </p:nvSpPr>
        <p:spPr>
          <a:xfrm rot="5400000">
            <a:off x="4503706" y="4609035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01D4A-F5E5-44E1-AFEC-4EB97D64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29" y="4986771"/>
            <a:ext cx="1962149" cy="18605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69CEA6-7745-47F9-8652-71D5B0C0E5E8}"/>
              </a:ext>
            </a:extLst>
          </p:cNvPr>
          <p:cNvSpPr txBox="1"/>
          <p:nvPr/>
        </p:nvSpPr>
        <p:spPr>
          <a:xfrm>
            <a:off x="4270314" y="4823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9F2A3-A505-43DE-8486-18A309C8E9DB}"/>
              </a:ext>
            </a:extLst>
          </p:cNvPr>
          <p:cNvSpPr txBox="1"/>
          <p:nvPr/>
        </p:nvSpPr>
        <p:spPr>
          <a:xfrm>
            <a:off x="4296404" y="5917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DBA50A-40E7-4161-A7C1-844799ABFB83}"/>
              </a:ext>
            </a:extLst>
          </p:cNvPr>
          <p:cNvSpPr txBox="1"/>
          <p:nvPr/>
        </p:nvSpPr>
        <p:spPr>
          <a:xfrm>
            <a:off x="5220208" y="5251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028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A4D5-FAB5-440F-859A-796AA758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469-985A-43FB-897C-DF9227FF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739"/>
          </a:xfrm>
        </p:spPr>
        <p:txBody>
          <a:bodyPr>
            <a:normAutofit/>
          </a:bodyPr>
          <a:lstStyle/>
          <a:p>
            <a:r>
              <a:rPr lang="en-US" dirty="0"/>
              <a:t>Add more features in parserr.py</a:t>
            </a:r>
          </a:p>
          <a:p>
            <a:pPr lvl="1"/>
            <a:r>
              <a:rPr lang="en-US" sz="3200" dirty="0"/>
              <a:t>Parsing grouped expression</a:t>
            </a:r>
          </a:p>
          <a:p>
            <a:pPr lvl="2"/>
            <a:r>
              <a:rPr lang="en-US" sz="2800" dirty="0"/>
              <a:t>Ex. 1 * (2 + 5)</a:t>
            </a:r>
          </a:p>
          <a:p>
            <a:pPr lvl="1"/>
            <a:r>
              <a:rPr lang="en-US" sz="3200" b="1" dirty="0"/>
              <a:t>Parsing single number expression</a:t>
            </a:r>
          </a:p>
          <a:p>
            <a:pPr lvl="2"/>
            <a:r>
              <a:rPr lang="en-US" sz="2800" b="1" dirty="0"/>
              <a:t>Ex. 25</a:t>
            </a:r>
          </a:p>
          <a:p>
            <a:pPr lvl="1"/>
            <a:r>
              <a:rPr lang="en-US" sz="3200" dirty="0"/>
              <a:t>Parsing negative – sign</a:t>
            </a:r>
          </a:p>
          <a:p>
            <a:pPr lvl="2"/>
            <a:r>
              <a:rPr lang="en-US" sz="2800" dirty="0"/>
              <a:t>Ex. –25 * 3</a:t>
            </a:r>
          </a:p>
        </p:txBody>
      </p:sp>
    </p:spTree>
    <p:extLst>
      <p:ext uri="{BB962C8B-B14F-4D97-AF65-F5344CB8AC3E}">
        <p14:creationId xmlns:p14="http://schemas.microsoft.com/office/powerpoint/2010/main" val="66751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BE37-745A-41C1-B2FE-119E3BF2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number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BE54-841C-4719-887A-6E3B8F0A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parser module does not support single number expression</a:t>
            </a:r>
          </a:p>
          <a:p>
            <a:r>
              <a:rPr lang="en-US" dirty="0"/>
              <a:t>Assume that we parse expression 2</a:t>
            </a:r>
          </a:p>
        </p:txBody>
      </p:sp>
    </p:spTree>
    <p:extLst>
      <p:ext uri="{BB962C8B-B14F-4D97-AF65-F5344CB8AC3E}">
        <p14:creationId xmlns:p14="http://schemas.microsoft.com/office/powerpoint/2010/main" val="345296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5DF2E51-770E-4FA1-BBC9-A91DD09033F7}"/>
              </a:ext>
            </a:extLst>
          </p:cNvPr>
          <p:cNvSpPr/>
          <p:nvPr/>
        </p:nvSpPr>
        <p:spPr>
          <a:xfrm>
            <a:off x="1657062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DB9B5-1AE3-4296-AB6F-863BF6D5048D}"/>
              </a:ext>
            </a:extLst>
          </p:cNvPr>
          <p:cNvSpPr/>
          <p:nvPr/>
        </p:nvSpPr>
        <p:spPr>
          <a:xfrm>
            <a:off x="2110733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B0A4A-AD7B-4AFC-ADE1-50F6519DD8D0}"/>
              </a:ext>
            </a:extLst>
          </p:cNvPr>
          <p:cNvSpPr txBox="1"/>
          <p:nvPr/>
        </p:nvSpPr>
        <p:spPr>
          <a:xfrm>
            <a:off x="1135216" y="6752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AD1DF-47A1-4537-B209-DB2881F385B2}"/>
              </a:ext>
            </a:extLst>
          </p:cNvPr>
          <p:cNvSpPr txBox="1"/>
          <p:nvPr/>
        </p:nvSpPr>
        <p:spPr>
          <a:xfrm>
            <a:off x="4091429" y="141323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87B28E-31A1-4D66-888B-A0432FAFEC9C}"/>
              </a:ext>
            </a:extLst>
          </p:cNvPr>
          <p:cNvSpPr txBox="1"/>
          <p:nvPr/>
        </p:nvSpPr>
        <p:spPr>
          <a:xfrm>
            <a:off x="2125964" y="1006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84D2407-3911-42B5-BA30-2FC890B9631C}"/>
              </a:ext>
            </a:extLst>
          </p:cNvPr>
          <p:cNvSpPr txBox="1">
            <a:spLocks/>
          </p:cNvSpPr>
          <p:nvPr/>
        </p:nvSpPr>
        <p:spPr>
          <a:xfrm>
            <a:off x="3527432" y="510655"/>
            <a:ext cx="5403403" cy="6216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dummyNode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treeNode</a:t>
            </a:r>
            <a:r>
              <a:rPr lang="en-US" sz="1400" b="1" dirty="0">
                <a:latin typeface="Consolas" panose="020B0609020204030204" pitchFamily="49" charset="0"/>
              </a:rPr>
              <a:t>(“DUMMY”,“”,0)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 err="1">
                <a:latin typeface="Consolas" panose="020B0609020204030204" pitchFamily="49" charset="0"/>
              </a:rPr>
              <a:t>treeNodeList.insert</a:t>
            </a:r>
            <a:r>
              <a:rPr lang="en-US" sz="1400" b="1" dirty="0">
                <a:latin typeface="Consolas" panose="020B0609020204030204" pitchFamily="49" charset="0"/>
              </a:rPr>
              <a:t>(0,dummyNode)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 err="1">
                <a:latin typeface="Consolas" panose="020B0609020204030204" pitchFamily="49" charset="0"/>
              </a:rPr>
              <a:t>treeNodeList.append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dummyNode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 index in range(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node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latin typeface="Consolas" panose="020B0609020204030204" pitchFamily="49" charset="0"/>
              </a:rPr>
              <a:t>node.type</a:t>
            </a:r>
            <a:r>
              <a:rPr lang="en-US" sz="1400" dirty="0">
                <a:latin typeface="Consolas" panose="020B0609020204030204" pitchFamily="49" charset="0"/>
              </a:rPr>
              <a:t> == “NUMBER”: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[index-1]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[index+1]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lOp.precedence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#Right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</a:rPr>
              <a:t>else: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#Left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rOp.type</a:t>
            </a:r>
            <a:r>
              <a:rPr lang="en-US" sz="1400" dirty="0">
                <a:latin typeface="Consolas" panose="020B0609020204030204" pitchFamily="49" charset="0"/>
              </a:rPr>
              <a:t> != “DUMMY”: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while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lOp.parent.precedence</a:t>
            </a:r>
            <a:r>
              <a:rPr lang="en-US" sz="1400" dirty="0">
                <a:latin typeface="Consolas" panose="020B0609020204030204" pitchFamily="49" charset="0"/>
              </a:rPr>
              <a:t> &lt;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break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C11D09-A0E1-46E0-AC02-2F60CF922C5D}"/>
              </a:ext>
            </a:extLst>
          </p:cNvPr>
          <p:cNvSpPr/>
          <p:nvPr/>
        </p:nvSpPr>
        <p:spPr>
          <a:xfrm>
            <a:off x="1262509" y="124307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82642D-2193-4F8D-AAF4-3E6A64023CFC}"/>
              </a:ext>
            </a:extLst>
          </p:cNvPr>
          <p:cNvSpPr txBox="1"/>
          <p:nvPr/>
        </p:nvSpPr>
        <p:spPr>
          <a:xfrm>
            <a:off x="1280108" y="9829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827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5DF2E51-770E-4FA1-BBC9-A91DD09033F7}"/>
              </a:ext>
            </a:extLst>
          </p:cNvPr>
          <p:cNvSpPr/>
          <p:nvPr/>
        </p:nvSpPr>
        <p:spPr>
          <a:xfrm>
            <a:off x="1657062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DB9B5-1AE3-4296-AB6F-863BF6D5048D}"/>
              </a:ext>
            </a:extLst>
          </p:cNvPr>
          <p:cNvSpPr/>
          <p:nvPr/>
        </p:nvSpPr>
        <p:spPr>
          <a:xfrm>
            <a:off x="2110733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B0A4A-AD7B-4AFC-ADE1-50F6519DD8D0}"/>
              </a:ext>
            </a:extLst>
          </p:cNvPr>
          <p:cNvSpPr txBox="1"/>
          <p:nvPr/>
        </p:nvSpPr>
        <p:spPr>
          <a:xfrm>
            <a:off x="1135216" y="6752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AD1DF-47A1-4537-B209-DB2881F385B2}"/>
              </a:ext>
            </a:extLst>
          </p:cNvPr>
          <p:cNvSpPr txBox="1"/>
          <p:nvPr/>
        </p:nvSpPr>
        <p:spPr>
          <a:xfrm>
            <a:off x="4091429" y="141323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87B28E-31A1-4D66-888B-A0432FAFEC9C}"/>
              </a:ext>
            </a:extLst>
          </p:cNvPr>
          <p:cNvSpPr txBox="1"/>
          <p:nvPr/>
        </p:nvSpPr>
        <p:spPr>
          <a:xfrm>
            <a:off x="2125964" y="1006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84D2407-3911-42B5-BA30-2FC890B9631C}"/>
              </a:ext>
            </a:extLst>
          </p:cNvPr>
          <p:cNvSpPr txBox="1">
            <a:spLocks/>
          </p:cNvSpPr>
          <p:nvPr/>
        </p:nvSpPr>
        <p:spPr>
          <a:xfrm>
            <a:off x="3527432" y="510655"/>
            <a:ext cx="5403403" cy="6216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</a:t>
            </a:r>
            <a:r>
              <a:rPr lang="en-US" sz="1400" dirty="0">
                <a:latin typeface="Consolas" panose="020B0609020204030204" pitchFamily="49" charset="0"/>
              </a:rPr>
              <a:t>(“DUMMY”,“”,0)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treeNodeList.insert</a:t>
            </a:r>
            <a:r>
              <a:rPr lang="en-US" sz="1400" dirty="0">
                <a:latin typeface="Consolas" panose="020B0609020204030204" pitchFamily="49" charset="0"/>
              </a:rPr>
              <a:t>(0,dummyNode)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treeNodeList.append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 index in range(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node = </a:t>
            </a:r>
            <a:r>
              <a:rPr lang="en-US" sz="1400" b="1" dirty="0" err="1">
                <a:latin typeface="Consolas" panose="020B0609020204030204" pitchFamily="49" charset="0"/>
              </a:rPr>
              <a:t>treeNodeList</a:t>
            </a:r>
            <a:r>
              <a:rPr lang="en-US" sz="1400" b="1" dirty="0">
                <a:latin typeface="Consolas" panose="020B0609020204030204" pitchFamily="49" charset="0"/>
              </a:rPr>
              <a:t>[index]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if </a:t>
            </a:r>
            <a:r>
              <a:rPr lang="en-US" sz="1400" b="1" dirty="0" err="1">
                <a:latin typeface="Consolas" panose="020B0609020204030204" pitchFamily="49" charset="0"/>
              </a:rPr>
              <a:t>node.type</a:t>
            </a:r>
            <a:r>
              <a:rPr lang="en-US" sz="1400" b="1" dirty="0">
                <a:latin typeface="Consolas" panose="020B0609020204030204" pitchFamily="49" charset="0"/>
              </a:rPr>
              <a:t> == “NUMBER”: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lOp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treeNodeList</a:t>
            </a:r>
            <a:r>
              <a:rPr lang="en-US" sz="1400" b="1" dirty="0">
                <a:latin typeface="Consolas" panose="020B0609020204030204" pitchFamily="49" charset="0"/>
              </a:rPr>
              <a:t>[index-1]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rOp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treeNodeList</a:t>
            </a:r>
            <a:r>
              <a:rPr lang="en-US" sz="1400" b="1" dirty="0">
                <a:latin typeface="Consolas" panose="020B0609020204030204" pitchFamily="49" charset="0"/>
              </a:rPr>
              <a:t>[index+1]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lOp.precedence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#Right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</a:rPr>
              <a:t>else: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#Left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rOp.type</a:t>
            </a:r>
            <a:r>
              <a:rPr lang="en-US" sz="1400" dirty="0">
                <a:latin typeface="Consolas" panose="020B0609020204030204" pitchFamily="49" charset="0"/>
              </a:rPr>
              <a:t> != “DUMMY”: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while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lOp.parent.precedence</a:t>
            </a:r>
            <a:r>
              <a:rPr lang="en-US" sz="1400" dirty="0">
                <a:latin typeface="Consolas" panose="020B0609020204030204" pitchFamily="49" charset="0"/>
              </a:rPr>
              <a:t> &lt;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break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C11D09-A0E1-46E0-AC02-2F60CF922C5D}"/>
              </a:ext>
            </a:extLst>
          </p:cNvPr>
          <p:cNvSpPr/>
          <p:nvPr/>
        </p:nvSpPr>
        <p:spPr>
          <a:xfrm>
            <a:off x="1262509" y="124307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82642D-2193-4F8D-AAF4-3E6A64023CFC}"/>
              </a:ext>
            </a:extLst>
          </p:cNvPr>
          <p:cNvSpPr txBox="1"/>
          <p:nvPr/>
        </p:nvSpPr>
        <p:spPr>
          <a:xfrm>
            <a:off x="1280108" y="9829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A88DA-4119-41CD-8ABA-70C32585A6E5}"/>
              </a:ext>
            </a:extLst>
          </p:cNvPr>
          <p:cNvCxnSpPr>
            <a:cxnSpLocks/>
          </p:cNvCxnSpPr>
          <p:nvPr/>
        </p:nvCxnSpPr>
        <p:spPr>
          <a:xfrm flipV="1">
            <a:off x="1830184" y="1637744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93C8181-940A-4278-8722-ED38C7D2D1C5}"/>
              </a:ext>
            </a:extLst>
          </p:cNvPr>
          <p:cNvSpPr txBox="1"/>
          <p:nvPr/>
        </p:nvSpPr>
        <p:spPr>
          <a:xfrm>
            <a:off x="1567932" y="193134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7CE662-0797-4C6D-AD57-09F919303C6B}"/>
              </a:ext>
            </a:extLst>
          </p:cNvPr>
          <p:cNvCxnSpPr>
            <a:cxnSpLocks/>
          </p:cNvCxnSpPr>
          <p:nvPr/>
        </p:nvCxnSpPr>
        <p:spPr>
          <a:xfrm flipV="1">
            <a:off x="1426533" y="1617866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4881A80-86E5-4C94-BB8B-6B657422F3FE}"/>
              </a:ext>
            </a:extLst>
          </p:cNvPr>
          <p:cNvSpPr txBox="1"/>
          <p:nvPr/>
        </p:nvSpPr>
        <p:spPr>
          <a:xfrm>
            <a:off x="1206761" y="19114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D56A4E-3BC8-4DF4-B088-0418017617F1}"/>
              </a:ext>
            </a:extLst>
          </p:cNvPr>
          <p:cNvCxnSpPr>
            <a:cxnSpLocks/>
          </p:cNvCxnSpPr>
          <p:nvPr/>
        </p:nvCxnSpPr>
        <p:spPr>
          <a:xfrm flipV="1">
            <a:off x="2278203" y="1611405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3DE93E-E8F9-4753-8DEA-A1A9C462FBA9}"/>
              </a:ext>
            </a:extLst>
          </p:cNvPr>
          <p:cNvSpPr txBox="1"/>
          <p:nvPr/>
        </p:nvSpPr>
        <p:spPr>
          <a:xfrm>
            <a:off x="2058431" y="190500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25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5DF2E51-770E-4FA1-BBC9-A91DD09033F7}"/>
              </a:ext>
            </a:extLst>
          </p:cNvPr>
          <p:cNvSpPr/>
          <p:nvPr/>
        </p:nvSpPr>
        <p:spPr>
          <a:xfrm>
            <a:off x="1657062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DB9B5-1AE3-4296-AB6F-863BF6D5048D}"/>
              </a:ext>
            </a:extLst>
          </p:cNvPr>
          <p:cNvSpPr/>
          <p:nvPr/>
        </p:nvSpPr>
        <p:spPr>
          <a:xfrm>
            <a:off x="2110733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B0A4A-AD7B-4AFC-ADE1-50F6519DD8D0}"/>
              </a:ext>
            </a:extLst>
          </p:cNvPr>
          <p:cNvSpPr txBox="1"/>
          <p:nvPr/>
        </p:nvSpPr>
        <p:spPr>
          <a:xfrm>
            <a:off x="1135216" y="6752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AD1DF-47A1-4537-B209-DB2881F385B2}"/>
              </a:ext>
            </a:extLst>
          </p:cNvPr>
          <p:cNvSpPr txBox="1"/>
          <p:nvPr/>
        </p:nvSpPr>
        <p:spPr>
          <a:xfrm>
            <a:off x="4091429" y="141323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87B28E-31A1-4D66-888B-A0432FAFEC9C}"/>
              </a:ext>
            </a:extLst>
          </p:cNvPr>
          <p:cNvSpPr txBox="1"/>
          <p:nvPr/>
        </p:nvSpPr>
        <p:spPr>
          <a:xfrm>
            <a:off x="2125964" y="1006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84D2407-3911-42B5-BA30-2FC890B9631C}"/>
              </a:ext>
            </a:extLst>
          </p:cNvPr>
          <p:cNvSpPr txBox="1">
            <a:spLocks/>
          </p:cNvSpPr>
          <p:nvPr/>
        </p:nvSpPr>
        <p:spPr>
          <a:xfrm>
            <a:off x="3527432" y="510655"/>
            <a:ext cx="5403403" cy="6216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</a:t>
            </a:r>
            <a:r>
              <a:rPr lang="en-US" sz="1400" dirty="0">
                <a:latin typeface="Consolas" panose="020B0609020204030204" pitchFamily="49" charset="0"/>
              </a:rPr>
              <a:t>(“DUMMY”,“”,0)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treeNodeList.insert</a:t>
            </a:r>
            <a:r>
              <a:rPr lang="en-US" sz="1400" dirty="0">
                <a:latin typeface="Consolas" panose="020B0609020204030204" pitchFamily="49" charset="0"/>
              </a:rPr>
              <a:t>(0,dummyNode)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treeNodeList.append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 index in range(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node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latin typeface="Consolas" panose="020B0609020204030204" pitchFamily="49" charset="0"/>
              </a:rPr>
              <a:t>node.type</a:t>
            </a:r>
            <a:r>
              <a:rPr lang="en-US" sz="1400" dirty="0">
                <a:latin typeface="Consolas" panose="020B0609020204030204" pitchFamily="49" charset="0"/>
              </a:rPr>
              <a:t> == “NUMBER”: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[index-1]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[index+1]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lOp.precedence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#Right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else: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#Left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rOp.type</a:t>
            </a:r>
            <a:r>
              <a:rPr lang="en-US" sz="1400" dirty="0">
                <a:latin typeface="Consolas" panose="020B0609020204030204" pitchFamily="49" charset="0"/>
              </a:rPr>
              <a:t> != “DUMMY”: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while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lOp.parent.precedence</a:t>
            </a:r>
            <a:r>
              <a:rPr lang="en-US" sz="1400" dirty="0">
                <a:latin typeface="Consolas" panose="020B0609020204030204" pitchFamily="49" charset="0"/>
              </a:rPr>
              <a:t> &lt;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break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C11D09-A0E1-46E0-AC02-2F60CF922C5D}"/>
              </a:ext>
            </a:extLst>
          </p:cNvPr>
          <p:cNvSpPr/>
          <p:nvPr/>
        </p:nvSpPr>
        <p:spPr>
          <a:xfrm>
            <a:off x="1262509" y="124307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82642D-2193-4F8D-AAF4-3E6A64023CFC}"/>
              </a:ext>
            </a:extLst>
          </p:cNvPr>
          <p:cNvSpPr txBox="1"/>
          <p:nvPr/>
        </p:nvSpPr>
        <p:spPr>
          <a:xfrm>
            <a:off x="1280108" y="9829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07A3F0-33AB-4888-8FDF-25B66C9A70BA}"/>
              </a:ext>
            </a:extLst>
          </p:cNvPr>
          <p:cNvSpPr/>
          <p:nvPr/>
        </p:nvSpPr>
        <p:spPr>
          <a:xfrm>
            <a:off x="848146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6DA345-3319-4DD2-BF96-37BD9833B314}"/>
              </a:ext>
            </a:extLst>
          </p:cNvPr>
          <p:cNvSpPr/>
          <p:nvPr/>
        </p:nvSpPr>
        <p:spPr>
          <a:xfrm>
            <a:off x="1660432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5ED550-8DBA-4176-BBBA-691B4EC23BDB}"/>
              </a:ext>
            </a:extLst>
          </p:cNvPr>
          <p:cNvSpPr/>
          <p:nvPr/>
        </p:nvSpPr>
        <p:spPr>
          <a:xfrm>
            <a:off x="2477271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C12D4-B08F-4593-9571-C64EE3D2CB2B}"/>
              </a:ext>
            </a:extLst>
          </p:cNvPr>
          <p:cNvCxnSpPr>
            <a:cxnSpLocks/>
          </p:cNvCxnSpPr>
          <p:nvPr/>
        </p:nvCxnSpPr>
        <p:spPr>
          <a:xfrm flipV="1">
            <a:off x="1809430" y="3602048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6ED8FF-E593-463E-AE28-228AF70303D7}"/>
              </a:ext>
            </a:extLst>
          </p:cNvPr>
          <p:cNvSpPr txBox="1"/>
          <p:nvPr/>
        </p:nvSpPr>
        <p:spPr>
          <a:xfrm>
            <a:off x="1547178" y="3895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B31137-5BCC-4C23-91B6-06089DAFF270}"/>
              </a:ext>
            </a:extLst>
          </p:cNvPr>
          <p:cNvCxnSpPr>
            <a:cxnSpLocks/>
          </p:cNvCxnSpPr>
          <p:nvPr/>
        </p:nvCxnSpPr>
        <p:spPr>
          <a:xfrm flipV="1">
            <a:off x="986989" y="3582170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F6725E-239C-498F-80EB-E52F174561F3}"/>
              </a:ext>
            </a:extLst>
          </p:cNvPr>
          <p:cNvSpPr txBox="1"/>
          <p:nvPr/>
        </p:nvSpPr>
        <p:spPr>
          <a:xfrm>
            <a:off x="767217" y="38757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8DC246-7D39-4873-9762-4532D928A13B}"/>
              </a:ext>
            </a:extLst>
          </p:cNvPr>
          <p:cNvCxnSpPr>
            <a:cxnSpLocks/>
          </p:cNvCxnSpPr>
          <p:nvPr/>
        </p:nvCxnSpPr>
        <p:spPr>
          <a:xfrm flipV="1">
            <a:off x="2634742" y="3575709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2E3B45D-0583-4A4C-888A-FAA76BF89050}"/>
              </a:ext>
            </a:extLst>
          </p:cNvPr>
          <p:cNvSpPr txBox="1"/>
          <p:nvPr/>
        </p:nvSpPr>
        <p:spPr>
          <a:xfrm>
            <a:off x="2414970" y="38693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392828-1FF6-495D-ADCB-9451A919791A}"/>
              </a:ext>
            </a:extLst>
          </p:cNvPr>
          <p:cNvSpPr txBox="1"/>
          <p:nvPr/>
        </p:nvSpPr>
        <p:spPr>
          <a:xfrm>
            <a:off x="860589" y="298014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28C02F-A5E7-4A94-B03D-52517661A7AB}"/>
              </a:ext>
            </a:extLst>
          </p:cNvPr>
          <p:cNvSpPr txBox="1"/>
          <p:nvPr/>
        </p:nvSpPr>
        <p:spPr>
          <a:xfrm>
            <a:off x="2504472" y="29839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D4CCF3-09AD-4DBA-A017-C1234E7919E3}"/>
              </a:ext>
            </a:extLst>
          </p:cNvPr>
          <p:cNvSpPr/>
          <p:nvPr/>
        </p:nvSpPr>
        <p:spPr>
          <a:xfrm>
            <a:off x="848146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AE0C36-426E-4648-9FDE-9AF736A86FAE}"/>
              </a:ext>
            </a:extLst>
          </p:cNvPr>
          <p:cNvSpPr/>
          <p:nvPr/>
        </p:nvSpPr>
        <p:spPr>
          <a:xfrm>
            <a:off x="1660432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BEC54B-E7BF-4F66-8E32-3A16374BC42B}"/>
              </a:ext>
            </a:extLst>
          </p:cNvPr>
          <p:cNvCxnSpPr>
            <a:cxnSpLocks/>
          </p:cNvCxnSpPr>
          <p:nvPr/>
        </p:nvCxnSpPr>
        <p:spPr>
          <a:xfrm flipV="1">
            <a:off x="1809430" y="3602048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D4695B2-8263-4E1D-932C-CC9B674659B5}"/>
              </a:ext>
            </a:extLst>
          </p:cNvPr>
          <p:cNvSpPr txBox="1"/>
          <p:nvPr/>
        </p:nvSpPr>
        <p:spPr>
          <a:xfrm>
            <a:off x="1547178" y="3895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095052-A00D-4175-8641-EF214F681DB3}"/>
              </a:ext>
            </a:extLst>
          </p:cNvPr>
          <p:cNvCxnSpPr>
            <a:cxnSpLocks/>
          </p:cNvCxnSpPr>
          <p:nvPr/>
        </p:nvCxnSpPr>
        <p:spPr>
          <a:xfrm flipV="1">
            <a:off x="986989" y="3582170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3EE459E-A684-4CA5-834C-69EED25D94F4}"/>
              </a:ext>
            </a:extLst>
          </p:cNvPr>
          <p:cNvSpPr txBox="1"/>
          <p:nvPr/>
        </p:nvSpPr>
        <p:spPr>
          <a:xfrm>
            <a:off x="767217" y="38757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A5F6859-B36A-425D-94F4-271824DD5789}"/>
              </a:ext>
            </a:extLst>
          </p:cNvPr>
          <p:cNvCxnSpPr>
            <a:cxnSpLocks/>
          </p:cNvCxnSpPr>
          <p:nvPr/>
        </p:nvCxnSpPr>
        <p:spPr>
          <a:xfrm flipV="1">
            <a:off x="2634742" y="3575709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6038E5-3FAA-419F-9052-96DC547D853F}"/>
              </a:ext>
            </a:extLst>
          </p:cNvPr>
          <p:cNvSpPr txBox="1"/>
          <p:nvPr/>
        </p:nvSpPr>
        <p:spPr>
          <a:xfrm>
            <a:off x="2414970" y="38693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B52613-2CC6-40C3-86FD-23AC7160CE3E}"/>
              </a:ext>
            </a:extLst>
          </p:cNvPr>
          <p:cNvCxnSpPr>
            <a:cxnSpLocks/>
          </p:cNvCxnSpPr>
          <p:nvPr/>
        </p:nvCxnSpPr>
        <p:spPr>
          <a:xfrm flipH="1">
            <a:off x="1146142" y="3392153"/>
            <a:ext cx="51429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F90EC2-8492-447B-9426-755B516808CB}"/>
              </a:ext>
            </a:extLst>
          </p:cNvPr>
          <p:cNvSpPr txBox="1"/>
          <p:nvPr/>
        </p:nvSpPr>
        <p:spPr>
          <a:xfrm>
            <a:off x="1142845" y="307943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Left!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A88DA-4119-41CD-8ABA-70C32585A6E5}"/>
              </a:ext>
            </a:extLst>
          </p:cNvPr>
          <p:cNvCxnSpPr>
            <a:cxnSpLocks/>
          </p:cNvCxnSpPr>
          <p:nvPr/>
        </p:nvCxnSpPr>
        <p:spPr>
          <a:xfrm flipV="1">
            <a:off x="1830184" y="1637744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93C8181-940A-4278-8722-ED38C7D2D1C5}"/>
              </a:ext>
            </a:extLst>
          </p:cNvPr>
          <p:cNvSpPr txBox="1"/>
          <p:nvPr/>
        </p:nvSpPr>
        <p:spPr>
          <a:xfrm>
            <a:off x="1567932" y="193134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7CE662-0797-4C6D-AD57-09F919303C6B}"/>
              </a:ext>
            </a:extLst>
          </p:cNvPr>
          <p:cNvCxnSpPr>
            <a:cxnSpLocks/>
          </p:cNvCxnSpPr>
          <p:nvPr/>
        </p:nvCxnSpPr>
        <p:spPr>
          <a:xfrm flipV="1">
            <a:off x="1426533" y="1617866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4881A80-86E5-4C94-BB8B-6B657422F3FE}"/>
              </a:ext>
            </a:extLst>
          </p:cNvPr>
          <p:cNvSpPr txBox="1"/>
          <p:nvPr/>
        </p:nvSpPr>
        <p:spPr>
          <a:xfrm>
            <a:off x="1206761" y="19114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D56A4E-3BC8-4DF4-B088-0418017617F1}"/>
              </a:ext>
            </a:extLst>
          </p:cNvPr>
          <p:cNvCxnSpPr>
            <a:cxnSpLocks/>
          </p:cNvCxnSpPr>
          <p:nvPr/>
        </p:nvCxnSpPr>
        <p:spPr>
          <a:xfrm flipV="1">
            <a:off x="2278203" y="1611405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3DE93E-E8F9-4753-8DEA-A1A9C462FBA9}"/>
              </a:ext>
            </a:extLst>
          </p:cNvPr>
          <p:cNvSpPr txBox="1"/>
          <p:nvPr/>
        </p:nvSpPr>
        <p:spPr>
          <a:xfrm>
            <a:off x="2058431" y="190500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1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5DF2E51-770E-4FA1-BBC9-A91DD09033F7}"/>
              </a:ext>
            </a:extLst>
          </p:cNvPr>
          <p:cNvSpPr/>
          <p:nvPr/>
        </p:nvSpPr>
        <p:spPr>
          <a:xfrm>
            <a:off x="1657062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DB9B5-1AE3-4296-AB6F-863BF6D5048D}"/>
              </a:ext>
            </a:extLst>
          </p:cNvPr>
          <p:cNvSpPr/>
          <p:nvPr/>
        </p:nvSpPr>
        <p:spPr>
          <a:xfrm>
            <a:off x="2110733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B0A4A-AD7B-4AFC-ADE1-50F6519DD8D0}"/>
              </a:ext>
            </a:extLst>
          </p:cNvPr>
          <p:cNvSpPr txBox="1"/>
          <p:nvPr/>
        </p:nvSpPr>
        <p:spPr>
          <a:xfrm>
            <a:off x="1135216" y="6752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AD1DF-47A1-4537-B209-DB2881F385B2}"/>
              </a:ext>
            </a:extLst>
          </p:cNvPr>
          <p:cNvSpPr txBox="1"/>
          <p:nvPr/>
        </p:nvSpPr>
        <p:spPr>
          <a:xfrm>
            <a:off x="4091429" y="141323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87B28E-31A1-4D66-888B-A0432FAFEC9C}"/>
              </a:ext>
            </a:extLst>
          </p:cNvPr>
          <p:cNvSpPr txBox="1"/>
          <p:nvPr/>
        </p:nvSpPr>
        <p:spPr>
          <a:xfrm>
            <a:off x="2125964" y="1006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84D2407-3911-42B5-BA30-2FC890B9631C}"/>
              </a:ext>
            </a:extLst>
          </p:cNvPr>
          <p:cNvSpPr txBox="1">
            <a:spLocks/>
          </p:cNvSpPr>
          <p:nvPr/>
        </p:nvSpPr>
        <p:spPr>
          <a:xfrm>
            <a:off x="3527432" y="510655"/>
            <a:ext cx="5403403" cy="6216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</a:t>
            </a:r>
            <a:r>
              <a:rPr lang="en-US" sz="1400" dirty="0">
                <a:latin typeface="Consolas" panose="020B0609020204030204" pitchFamily="49" charset="0"/>
              </a:rPr>
              <a:t>(“DUMMY”,“”,0)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treeNodeList.insert</a:t>
            </a:r>
            <a:r>
              <a:rPr lang="en-US" sz="1400" dirty="0">
                <a:latin typeface="Consolas" panose="020B0609020204030204" pitchFamily="49" charset="0"/>
              </a:rPr>
              <a:t>(0,dummyNode)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treeNodeList.append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 index in range(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node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latin typeface="Consolas" panose="020B0609020204030204" pitchFamily="49" charset="0"/>
              </a:rPr>
              <a:t>node.type</a:t>
            </a:r>
            <a:r>
              <a:rPr lang="en-US" sz="1400" dirty="0">
                <a:latin typeface="Consolas" panose="020B0609020204030204" pitchFamily="49" charset="0"/>
              </a:rPr>
              <a:t> == “NUMBER”: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[index-1]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[index+1]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lOp.precedence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#Right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else: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#Left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lOp.rChild</a:t>
            </a:r>
            <a:r>
              <a:rPr lang="en-US" sz="1400" b="1" dirty="0">
                <a:latin typeface="Consolas" panose="020B0609020204030204" pitchFamily="49" charset="0"/>
              </a:rPr>
              <a:t> = node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node.parent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lOp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rOp.type</a:t>
            </a:r>
            <a:r>
              <a:rPr lang="en-US" sz="1400" dirty="0">
                <a:latin typeface="Consolas" panose="020B0609020204030204" pitchFamily="49" charset="0"/>
              </a:rPr>
              <a:t> != “DUMMY”: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while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lOp.parent.precedence</a:t>
            </a:r>
            <a:r>
              <a:rPr lang="en-US" sz="1400" dirty="0">
                <a:latin typeface="Consolas" panose="020B0609020204030204" pitchFamily="49" charset="0"/>
              </a:rPr>
              <a:t> &lt;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break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C11D09-A0E1-46E0-AC02-2F60CF922C5D}"/>
              </a:ext>
            </a:extLst>
          </p:cNvPr>
          <p:cNvSpPr/>
          <p:nvPr/>
        </p:nvSpPr>
        <p:spPr>
          <a:xfrm>
            <a:off x="1262509" y="124307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82642D-2193-4F8D-AAF4-3E6A64023CFC}"/>
              </a:ext>
            </a:extLst>
          </p:cNvPr>
          <p:cNvSpPr txBox="1"/>
          <p:nvPr/>
        </p:nvSpPr>
        <p:spPr>
          <a:xfrm>
            <a:off x="1280108" y="9829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64D3898-2E76-4BB8-B594-0861CC446001}"/>
              </a:ext>
            </a:extLst>
          </p:cNvPr>
          <p:cNvSpPr/>
          <p:nvPr/>
        </p:nvSpPr>
        <p:spPr>
          <a:xfrm>
            <a:off x="1348758" y="507915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F61BD36-F691-4B71-8313-BD5279BE8C83}"/>
              </a:ext>
            </a:extLst>
          </p:cNvPr>
          <p:cNvCxnSpPr>
            <a:cxnSpLocks/>
            <a:stCxn id="69" idx="5"/>
            <a:endCxn id="73" idx="1"/>
          </p:cNvCxnSpPr>
          <p:nvPr/>
        </p:nvCxnSpPr>
        <p:spPr>
          <a:xfrm>
            <a:off x="1603113" y="5333511"/>
            <a:ext cx="253265" cy="272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C593BD3-6E78-440E-80FE-8BCEC0EF38F5}"/>
              </a:ext>
            </a:extLst>
          </p:cNvPr>
          <p:cNvSpPr/>
          <p:nvPr/>
        </p:nvSpPr>
        <p:spPr>
          <a:xfrm>
            <a:off x="1812737" y="55619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07A3F0-33AB-4888-8FDF-25B66C9A70BA}"/>
              </a:ext>
            </a:extLst>
          </p:cNvPr>
          <p:cNvSpPr/>
          <p:nvPr/>
        </p:nvSpPr>
        <p:spPr>
          <a:xfrm>
            <a:off x="848146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6DA345-3319-4DD2-BF96-37BD9833B314}"/>
              </a:ext>
            </a:extLst>
          </p:cNvPr>
          <p:cNvSpPr/>
          <p:nvPr/>
        </p:nvSpPr>
        <p:spPr>
          <a:xfrm>
            <a:off x="1660432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5ED550-8DBA-4176-BBBA-691B4EC23BDB}"/>
              </a:ext>
            </a:extLst>
          </p:cNvPr>
          <p:cNvSpPr/>
          <p:nvPr/>
        </p:nvSpPr>
        <p:spPr>
          <a:xfrm>
            <a:off x="2477271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C12D4-B08F-4593-9571-C64EE3D2CB2B}"/>
              </a:ext>
            </a:extLst>
          </p:cNvPr>
          <p:cNvCxnSpPr>
            <a:cxnSpLocks/>
          </p:cNvCxnSpPr>
          <p:nvPr/>
        </p:nvCxnSpPr>
        <p:spPr>
          <a:xfrm flipV="1">
            <a:off x="1809430" y="3602048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6ED8FF-E593-463E-AE28-228AF70303D7}"/>
              </a:ext>
            </a:extLst>
          </p:cNvPr>
          <p:cNvSpPr txBox="1"/>
          <p:nvPr/>
        </p:nvSpPr>
        <p:spPr>
          <a:xfrm>
            <a:off x="1547178" y="3895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B31137-5BCC-4C23-91B6-06089DAFF270}"/>
              </a:ext>
            </a:extLst>
          </p:cNvPr>
          <p:cNvCxnSpPr>
            <a:cxnSpLocks/>
          </p:cNvCxnSpPr>
          <p:nvPr/>
        </p:nvCxnSpPr>
        <p:spPr>
          <a:xfrm flipV="1">
            <a:off x="986989" y="3582170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F6725E-239C-498F-80EB-E52F174561F3}"/>
              </a:ext>
            </a:extLst>
          </p:cNvPr>
          <p:cNvSpPr txBox="1"/>
          <p:nvPr/>
        </p:nvSpPr>
        <p:spPr>
          <a:xfrm>
            <a:off x="767217" y="38757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8DC246-7D39-4873-9762-4532D928A13B}"/>
              </a:ext>
            </a:extLst>
          </p:cNvPr>
          <p:cNvCxnSpPr>
            <a:cxnSpLocks/>
          </p:cNvCxnSpPr>
          <p:nvPr/>
        </p:nvCxnSpPr>
        <p:spPr>
          <a:xfrm flipV="1">
            <a:off x="2634742" y="3575709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2E3B45D-0583-4A4C-888A-FAA76BF89050}"/>
              </a:ext>
            </a:extLst>
          </p:cNvPr>
          <p:cNvSpPr txBox="1"/>
          <p:nvPr/>
        </p:nvSpPr>
        <p:spPr>
          <a:xfrm>
            <a:off x="2414970" y="38693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392828-1FF6-495D-ADCB-9451A919791A}"/>
              </a:ext>
            </a:extLst>
          </p:cNvPr>
          <p:cNvSpPr txBox="1"/>
          <p:nvPr/>
        </p:nvSpPr>
        <p:spPr>
          <a:xfrm>
            <a:off x="860589" y="298014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28C02F-A5E7-4A94-B03D-52517661A7AB}"/>
              </a:ext>
            </a:extLst>
          </p:cNvPr>
          <p:cNvSpPr txBox="1"/>
          <p:nvPr/>
        </p:nvSpPr>
        <p:spPr>
          <a:xfrm>
            <a:off x="2504472" y="29839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D4CCF3-09AD-4DBA-A017-C1234E7919E3}"/>
              </a:ext>
            </a:extLst>
          </p:cNvPr>
          <p:cNvSpPr/>
          <p:nvPr/>
        </p:nvSpPr>
        <p:spPr>
          <a:xfrm>
            <a:off x="848146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AE0C36-426E-4648-9FDE-9AF736A86FAE}"/>
              </a:ext>
            </a:extLst>
          </p:cNvPr>
          <p:cNvSpPr/>
          <p:nvPr/>
        </p:nvSpPr>
        <p:spPr>
          <a:xfrm>
            <a:off x="1660432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BEC54B-E7BF-4F66-8E32-3A16374BC42B}"/>
              </a:ext>
            </a:extLst>
          </p:cNvPr>
          <p:cNvCxnSpPr>
            <a:cxnSpLocks/>
          </p:cNvCxnSpPr>
          <p:nvPr/>
        </p:nvCxnSpPr>
        <p:spPr>
          <a:xfrm flipV="1">
            <a:off x="1809430" y="3602048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D4695B2-8263-4E1D-932C-CC9B674659B5}"/>
              </a:ext>
            </a:extLst>
          </p:cNvPr>
          <p:cNvSpPr txBox="1"/>
          <p:nvPr/>
        </p:nvSpPr>
        <p:spPr>
          <a:xfrm>
            <a:off x="1547178" y="3895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095052-A00D-4175-8641-EF214F681DB3}"/>
              </a:ext>
            </a:extLst>
          </p:cNvPr>
          <p:cNvCxnSpPr>
            <a:cxnSpLocks/>
          </p:cNvCxnSpPr>
          <p:nvPr/>
        </p:nvCxnSpPr>
        <p:spPr>
          <a:xfrm flipV="1">
            <a:off x="986989" y="3582170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3EE459E-A684-4CA5-834C-69EED25D94F4}"/>
              </a:ext>
            </a:extLst>
          </p:cNvPr>
          <p:cNvSpPr txBox="1"/>
          <p:nvPr/>
        </p:nvSpPr>
        <p:spPr>
          <a:xfrm>
            <a:off x="767217" y="38757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A5F6859-B36A-425D-94F4-271824DD5789}"/>
              </a:ext>
            </a:extLst>
          </p:cNvPr>
          <p:cNvCxnSpPr>
            <a:cxnSpLocks/>
          </p:cNvCxnSpPr>
          <p:nvPr/>
        </p:nvCxnSpPr>
        <p:spPr>
          <a:xfrm flipV="1">
            <a:off x="2634742" y="3575709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6038E5-3FAA-419F-9052-96DC547D853F}"/>
              </a:ext>
            </a:extLst>
          </p:cNvPr>
          <p:cNvSpPr txBox="1"/>
          <p:nvPr/>
        </p:nvSpPr>
        <p:spPr>
          <a:xfrm>
            <a:off x="2414970" y="38693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B52613-2CC6-40C3-86FD-23AC7160CE3E}"/>
              </a:ext>
            </a:extLst>
          </p:cNvPr>
          <p:cNvCxnSpPr>
            <a:cxnSpLocks/>
          </p:cNvCxnSpPr>
          <p:nvPr/>
        </p:nvCxnSpPr>
        <p:spPr>
          <a:xfrm flipH="1">
            <a:off x="1146142" y="3392153"/>
            <a:ext cx="51429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F90EC2-8492-447B-9426-755B516808CB}"/>
              </a:ext>
            </a:extLst>
          </p:cNvPr>
          <p:cNvSpPr txBox="1"/>
          <p:nvPr/>
        </p:nvSpPr>
        <p:spPr>
          <a:xfrm>
            <a:off x="1142845" y="307943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Left!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A88DA-4119-41CD-8ABA-70C32585A6E5}"/>
              </a:ext>
            </a:extLst>
          </p:cNvPr>
          <p:cNvCxnSpPr>
            <a:cxnSpLocks/>
          </p:cNvCxnSpPr>
          <p:nvPr/>
        </p:nvCxnSpPr>
        <p:spPr>
          <a:xfrm flipV="1">
            <a:off x="1830184" y="1637744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93C8181-940A-4278-8722-ED38C7D2D1C5}"/>
              </a:ext>
            </a:extLst>
          </p:cNvPr>
          <p:cNvSpPr txBox="1"/>
          <p:nvPr/>
        </p:nvSpPr>
        <p:spPr>
          <a:xfrm>
            <a:off x="1567932" y="193134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7CE662-0797-4C6D-AD57-09F919303C6B}"/>
              </a:ext>
            </a:extLst>
          </p:cNvPr>
          <p:cNvCxnSpPr>
            <a:cxnSpLocks/>
          </p:cNvCxnSpPr>
          <p:nvPr/>
        </p:nvCxnSpPr>
        <p:spPr>
          <a:xfrm flipV="1">
            <a:off x="1426533" y="1617866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4881A80-86E5-4C94-BB8B-6B657422F3FE}"/>
              </a:ext>
            </a:extLst>
          </p:cNvPr>
          <p:cNvSpPr txBox="1"/>
          <p:nvPr/>
        </p:nvSpPr>
        <p:spPr>
          <a:xfrm>
            <a:off x="1206761" y="19114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D56A4E-3BC8-4DF4-B088-0418017617F1}"/>
              </a:ext>
            </a:extLst>
          </p:cNvPr>
          <p:cNvCxnSpPr>
            <a:cxnSpLocks/>
          </p:cNvCxnSpPr>
          <p:nvPr/>
        </p:nvCxnSpPr>
        <p:spPr>
          <a:xfrm flipV="1">
            <a:off x="2278203" y="1611405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3DE93E-E8F9-4753-8DEA-A1A9C462FBA9}"/>
              </a:ext>
            </a:extLst>
          </p:cNvPr>
          <p:cNvSpPr txBox="1"/>
          <p:nvPr/>
        </p:nvSpPr>
        <p:spPr>
          <a:xfrm>
            <a:off x="2058431" y="190500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4C10D-5597-4F9C-82EC-84F78B6B848C}"/>
              </a:ext>
            </a:extLst>
          </p:cNvPr>
          <p:cNvSpPr txBox="1"/>
          <p:nvPr/>
        </p:nvSpPr>
        <p:spPr>
          <a:xfrm>
            <a:off x="264909" y="6036969"/>
            <a:ext cx="313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child will give error in evaluation stage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3BEE0CA-3547-474A-94EA-DB052C144316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1110979" y="5333511"/>
            <a:ext cx="281420" cy="393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59C1191-48CB-4A60-84CA-2F54FDAA76F2}"/>
              </a:ext>
            </a:extLst>
          </p:cNvPr>
          <p:cNvSpPr txBox="1"/>
          <p:nvPr/>
        </p:nvSpPr>
        <p:spPr>
          <a:xfrm>
            <a:off x="804451" y="5652444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54587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BE37-745A-41C1-B2FE-119E3BF2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number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BE54-841C-4719-887A-6E3B8F0A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trick to handle this expression</a:t>
            </a:r>
          </a:p>
          <a:p>
            <a:pPr lvl="1"/>
            <a:r>
              <a:rPr lang="en-US" dirty="0"/>
              <a:t>If expression is single number expression</a:t>
            </a:r>
          </a:p>
          <a:p>
            <a:pPr lvl="2"/>
            <a:r>
              <a:rPr lang="en-US" dirty="0"/>
              <a:t>make parsing() return </a:t>
            </a:r>
            <a:r>
              <a:rPr lang="en-US" dirty="0" err="1"/>
              <a:t>treeNodeList</a:t>
            </a:r>
            <a:r>
              <a:rPr lang="en-US" dirty="0"/>
              <a:t> as itself (without any edge)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Then, </a:t>
            </a:r>
            <a:r>
              <a:rPr lang="en-US" dirty="0" err="1"/>
              <a:t>findRoot</a:t>
            </a:r>
            <a:r>
              <a:rPr lang="en-US" dirty="0"/>
              <a:t>() will return         as root node of tree </a:t>
            </a:r>
          </a:p>
          <a:p>
            <a:pPr lvl="1"/>
            <a:r>
              <a:rPr lang="en-US" dirty="0"/>
              <a:t>Means that parser built tree with single node 2 without any child like below.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851AB0-7C1B-4662-93C9-398FB4DA7097}"/>
              </a:ext>
            </a:extLst>
          </p:cNvPr>
          <p:cNvSpPr/>
          <p:nvPr/>
        </p:nvSpPr>
        <p:spPr>
          <a:xfrm>
            <a:off x="3504334" y="354764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FCF68F-352A-45C8-8B09-0052F8A52A4E}"/>
              </a:ext>
            </a:extLst>
          </p:cNvPr>
          <p:cNvSpPr/>
          <p:nvPr/>
        </p:nvSpPr>
        <p:spPr>
          <a:xfrm>
            <a:off x="3958005" y="354764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FCDC5-8269-4A62-8C5C-05CCDA7CCA58}"/>
              </a:ext>
            </a:extLst>
          </p:cNvPr>
          <p:cNvSpPr txBox="1"/>
          <p:nvPr/>
        </p:nvSpPr>
        <p:spPr>
          <a:xfrm>
            <a:off x="2982488" y="3099707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3D28B8-5C69-422E-AA64-C94AB10D43D6}"/>
              </a:ext>
            </a:extLst>
          </p:cNvPr>
          <p:cNvSpPr/>
          <p:nvPr/>
        </p:nvSpPr>
        <p:spPr>
          <a:xfrm>
            <a:off x="3109781" y="3561399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473E18-5BDA-4FE4-B7D0-6BDC964CCC59}"/>
              </a:ext>
            </a:extLst>
          </p:cNvPr>
          <p:cNvSpPr/>
          <p:nvPr/>
        </p:nvSpPr>
        <p:spPr>
          <a:xfrm>
            <a:off x="4910271" y="4096621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ADE428-5C9E-435C-BEFD-1CD2D11205BA}"/>
              </a:ext>
            </a:extLst>
          </p:cNvPr>
          <p:cNvSpPr/>
          <p:nvPr/>
        </p:nvSpPr>
        <p:spPr>
          <a:xfrm>
            <a:off x="4107003" y="5292764"/>
            <a:ext cx="440233" cy="44023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27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A4D5-FAB5-440F-859A-796AA758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469-985A-43FB-897C-DF9227FF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739"/>
          </a:xfrm>
        </p:spPr>
        <p:txBody>
          <a:bodyPr>
            <a:normAutofit/>
          </a:bodyPr>
          <a:lstStyle/>
          <a:p>
            <a:r>
              <a:rPr lang="en-US" dirty="0"/>
              <a:t>Add more features in parserr.py</a:t>
            </a:r>
          </a:p>
          <a:p>
            <a:pPr lvl="1"/>
            <a:r>
              <a:rPr lang="en-US" sz="3200" b="1" dirty="0"/>
              <a:t>Parsing grouped expression</a:t>
            </a:r>
          </a:p>
          <a:p>
            <a:pPr lvl="2"/>
            <a:r>
              <a:rPr lang="en-US" sz="2800" b="1" dirty="0"/>
              <a:t>Ex. 1 * (2 + 5)</a:t>
            </a:r>
          </a:p>
          <a:p>
            <a:pPr lvl="1"/>
            <a:r>
              <a:rPr lang="en-US" sz="3200" dirty="0"/>
              <a:t>Parsing single number expression</a:t>
            </a:r>
          </a:p>
          <a:p>
            <a:pPr lvl="2"/>
            <a:r>
              <a:rPr lang="en-US" sz="2800" dirty="0"/>
              <a:t>Ex. 25</a:t>
            </a:r>
          </a:p>
          <a:p>
            <a:pPr lvl="1"/>
            <a:r>
              <a:rPr lang="en-US" sz="3200" dirty="0"/>
              <a:t>Parsing negative – sign</a:t>
            </a:r>
          </a:p>
          <a:p>
            <a:pPr lvl="2"/>
            <a:r>
              <a:rPr lang="en-US" sz="2800" dirty="0"/>
              <a:t>Ex. –25 * 3</a:t>
            </a:r>
          </a:p>
        </p:txBody>
      </p:sp>
    </p:spTree>
    <p:extLst>
      <p:ext uri="{BB962C8B-B14F-4D97-AF65-F5344CB8AC3E}">
        <p14:creationId xmlns:p14="http://schemas.microsoft.com/office/powerpoint/2010/main" val="181374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A4D5-FAB5-440F-859A-796AA758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469-985A-43FB-897C-DF9227FF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739"/>
          </a:xfrm>
        </p:spPr>
        <p:txBody>
          <a:bodyPr>
            <a:normAutofit/>
          </a:bodyPr>
          <a:lstStyle/>
          <a:p>
            <a:r>
              <a:rPr lang="en-US" dirty="0"/>
              <a:t>Add more features in parserr.py</a:t>
            </a:r>
          </a:p>
          <a:p>
            <a:pPr lvl="1"/>
            <a:r>
              <a:rPr lang="en-US" sz="3200" dirty="0"/>
              <a:t>Parsing grouped expression</a:t>
            </a:r>
          </a:p>
          <a:p>
            <a:pPr lvl="2"/>
            <a:r>
              <a:rPr lang="en-US" sz="2800" dirty="0"/>
              <a:t>Ex. 1 * (2 + 5)</a:t>
            </a:r>
          </a:p>
          <a:p>
            <a:pPr lvl="1"/>
            <a:r>
              <a:rPr lang="en-US" sz="3200" dirty="0"/>
              <a:t>Parsing single number expression</a:t>
            </a:r>
          </a:p>
          <a:p>
            <a:pPr lvl="2"/>
            <a:r>
              <a:rPr lang="en-US" sz="2800" dirty="0"/>
              <a:t>Ex. 25</a:t>
            </a:r>
          </a:p>
          <a:p>
            <a:pPr lvl="1"/>
            <a:r>
              <a:rPr lang="en-US" sz="3200" b="1" dirty="0"/>
              <a:t>Parsing negative – sign</a:t>
            </a:r>
          </a:p>
          <a:p>
            <a:pPr lvl="2"/>
            <a:r>
              <a:rPr lang="en-US" sz="2800" b="1" dirty="0"/>
              <a:t>Ex. –25 * 3</a:t>
            </a:r>
          </a:p>
        </p:txBody>
      </p:sp>
    </p:spTree>
    <p:extLst>
      <p:ext uri="{BB962C8B-B14F-4D97-AF65-F5344CB8AC3E}">
        <p14:creationId xmlns:p14="http://schemas.microsoft.com/office/powerpoint/2010/main" val="14902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3514-AEE9-4860-B5C4-4801F97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FEE-6751-4F83-BB31-55A4862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sign (- unary operator) has high order in order of precedence</a:t>
            </a:r>
          </a:p>
          <a:p>
            <a:pPr lvl="1"/>
            <a:r>
              <a:rPr lang="en-US" dirty="0"/>
              <a:t>(  ) &gt;&gt;&gt; </a:t>
            </a:r>
            <a:r>
              <a:rPr lang="en-US" b="1" dirty="0"/>
              <a:t>- (unary)</a:t>
            </a:r>
            <a:r>
              <a:rPr lang="en-US" dirty="0"/>
              <a:t> &gt;&gt;&gt; * / &gt;&gt;&gt; + -</a:t>
            </a:r>
          </a:p>
          <a:p>
            <a:r>
              <a:rPr lang="en-US" dirty="0"/>
              <a:t>Need to make parser to support negative sign</a:t>
            </a:r>
          </a:p>
          <a:p>
            <a:pPr lvl="1"/>
            <a:r>
              <a:rPr lang="en-US" dirty="0"/>
              <a:t>Expression with negative sign </a:t>
            </a:r>
            <a:r>
              <a:rPr lang="en-US" dirty="0">
                <a:sym typeface="Wingdings" panose="05000000000000000000" pitchFamily="2" charset="2"/>
              </a:rPr>
              <a:t>should be at higher level in tree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3514-AEE9-4860-B5C4-4801F97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FEE-6751-4F83-BB31-55A4862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btw negative sign and regular minus operator</a:t>
            </a:r>
          </a:p>
          <a:p>
            <a:pPr lvl="1"/>
            <a:r>
              <a:rPr lang="en-US" dirty="0"/>
              <a:t>Negative sign: unary operator (prefix)</a:t>
            </a:r>
          </a:p>
          <a:p>
            <a:pPr lvl="1"/>
            <a:r>
              <a:rPr lang="en-US" dirty="0"/>
              <a:t>Regular minus operator: binary operator (infix)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DF4D0-35BD-4054-A6B0-48EB5B41E0FA}"/>
              </a:ext>
            </a:extLst>
          </p:cNvPr>
          <p:cNvGrpSpPr/>
          <p:nvPr/>
        </p:nvGrpSpPr>
        <p:grpSpPr>
          <a:xfrm>
            <a:off x="2136182" y="3749450"/>
            <a:ext cx="2734279" cy="1323439"/>
            <a:chOff x="2136182" y="4451414"/>
            <a:chExt cx="2734279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C9EEA1-9147-4D71-88C2-4AD77070E254}"/>
                </a:ext>
              </a:extLst>
            </p:cNvPr>
            <p:cNvSpPr txBox="1"/>
            <p:nvPr/>
          </p:nvSpPr>
          <p:spPr>
            <a:xfrm>
              <a:off x="2239613" y="4451414"/>
              <a:ext cx="26308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- 1  - 5 - - 2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11976E-1808-4517-AF36-77940FB1E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0913" y="5016445"/>
              <a:ext cx="0" cy="293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DEF98A-5F81-4D21-BF97-6A36E712C3F2}"/>
                </a:ext>
              </a:extLst>
            </p:cNvPr>
            <p:cNvSpPr txBox="1"/>
            <p:nvPr/>
          </p:nvSpPr>
          <p:spPr>
            <a:xfrm>
              <a:off x="2136182" y="531004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unary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113F47-A76A-4AE4-87E9-667E894D1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96" y="4976869"/>
              <a:ext cx="0" cy="293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73AE9-F8B2-490D-A24A-6233DF637321}"/>
                </a:ext>
              </a:extLst>
            </p:cNvPr>
            <p:cNvSpPr txBox="1"/>
            <p:nvPr/>
          </p:nvSpPr>
          <p:spPr>
            <a:xfrm>
              <a:off x="2946944" y="5270468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binary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D8256C-49A7-45E1-A302-86F89CD2A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0417" y="4927256"/>
              <a:ext cx="0" cy="293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F4CF29-D760-48E0-9C31-73DB8E34FE92}"/>
                </a:ext>
              </a:extLst>
            </p:cNvPr>
            <p:cNvSpPr txBox="1"/>
            <p:nvPr/>
          </p:nvSpPr>
          <p:spPr>
            <a:xfrm>
              <a:off x="3641365" y="5220855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binary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02781B-4E82-4755-A6FA-47B627CF6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590" y="4927256"/>
              <a:ext cx="0" cy="570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D2D1D7-00B1-42F8-B226-274D4F2500FB}"/>
                </a:ext>
              </a:extLst>
            </p:cNvPr>
            <p:cNvSpPr txBox="1"/>
            <p:nvPr/>
          </p:nvSpPr>
          <p:spPr>
            <a:xfrm>
              <a:off x="3962538" y="549785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unary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457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FEE-6751-4F83-BB31-55A4862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trick to handle negative sign</a:t>
            </a:r>
          </a:p>
          <a:p>
            <a:pPr lvl="1"/>
            <a:r>
              <a:rPr lang="en-US" dirty="0"/>
              <a:t>Before building tree from expression,</a:t>
            </a:r>
          </a:p>
          <a:p>
            <a:pPr lvl="1"/>
            <a:r>
              <a:rPr lang="en-US" dirty="0"/>
              <a:t>First, need to figure out which – is unary operator in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It is your job to figure out how to detect negative sign (unary operator) from expression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D3514-AEE9-4860-B5C4-4801F97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DF4D0-35BD-4054-A6B0-48EB5B41E0FA}"/>
              </a:ext>
            </a:extLst>
          </p:cNvPr>
          <p:cNvGrpSpPr/>
          <p:nvPr/>
        </p:nvGrpSpPr>
        <p:grpSpPr>
          <a:xfrm>
            <a:off x="2452829" y="3429000"/>
            <a:ext cx="2734279" cy="1323439"/>
            <a:chOff x="2136182" y="4451414"/>
            <a:chExt cx="2734279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C9EEA1-9147-4D71-88C2-4AD77070E254}"/>
                </a:ext>
              </a:extLst>
            </p:cNvPr>
            <p:cNvSpPr txBox="1"/>
            <p:nvPr/>
          </p:nvSpPr>
          <p:spPr>
            <a:xfrm>
              <a:off x="2239613" y="4451414"/>
              <a:ext cx="26308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- 1  - 5 - - 2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11976E-1808-4517-AF36-77940FB1E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0913" y="5016445"/>
              <a:ext cx="0" cy="293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DEF98A-5F81-4D21-BF97-6A36E712C3F2}"/>
                </a:ext>
              </a:extLst>
            </p:cNvPr>
            <p:cNvSpPr txBox="1"/>
            <p:nvPr/>
          </p:nvSpPr>
          <p:spPr>
            <a:xfrm>
              <a:off x="2136182" y="531004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unary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02781B-4E82-4755-A6FA-47B627CF6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590" y="4927256"/>
              <a:ext cx="0" cy="570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D2D1D7-00B1-42F8-B226-274D4F2500FB}"/>
                </a:ext>
              </a:extLst>
            </p:cNvPr>
            <p:cNvSpPr txBox="1"/>
            <p:nvPr/>
          </p:nvSpPr>
          <p:spPr>
            <a:xfrm>
              <a:off x="3962538" y="549785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unary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13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3514-AEE9-4860-B5C4-4801F97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FEE-6751-4F83-BB31-55A4862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Second, convert unary operator - to expression with binary operator - which gives same effect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- 2 </a:t>
            </a:r>
            <a:r>
              <a:rPr lang="en-US" dirty="0">
                <a:sym typeface="Wingdings" panose="05000000000000000000" pitchFamily="2" charset="2"/>
              </a:rPr>
              <a:t> (0 - 1) * 2</a:t>
            </a:r>
          </a:p>
          <a:p>
            <a:pPr lvl="1"/>
            <a:r>
              <a:rPr lang="en-US" dirty="0"/>
              <a:t>- 1 - 5 - - 2 </a:t>
            </a:r>
            <a:r>
              <a:rPr lang="en-US" dirty="0">
                <a:sym typeface="Wingdings" panose="05000000000000000000" pitchFamily="2" charset="2"/>
              </a:rPr>
              <a:t> (0-1)*1 - 5 - (0-1)*2</a:t>
            </a:r>
            <a:endParaRPr lang="en-US" dirty="0"/>
          </a:p>
          <a:p>
            <a:r>
              <a:rPr lang="en-US" dirty="0"/>
              <a:t>All – operators are now binary operator</a:t>
            </a:r>
          </a:p>
          <a:p>
            <a:r>
              <a:rPr lang="en-US" dirty="0"/>
              <a:t>By inputting the converted expression to parser, we will get correct tree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FE49A-56E0-45C8-9E50-508859F88B23}"/>
              </a:ext>
            </a:extLst>
          </p:cNvPr>
          <p:cNvSpPr txBox="1"/>
          <p:nvPr/>
        </p:nvSpPr>
        <p:spPr>
          <a:xfrm>
            <a:off x="3500290" y="28794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AC0A2-7450-42F9-AA22-8C8870ADD157}"/>
              </a:ext>
            </a:extLst>
          </p:cNvPr>
          <p:cNvSpPr txBox="1"/>
          <p:nvPr/>
        </p:nvSpPr>
        <p:spPr>
          <a:xfrm>
            <a:off x="3058343" y="288295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BC147-0199-44A5-889F-52C5BBE47966}"/>
              </a:ext>
            </a:extLst>
          </p:cNvPr>
          <p:cNvSpPr txBox="1"/>
          <p:nvPr/>
        </p:nvSpPr>
        <p:spPr>
          <a:xfrm>
            <a:off x="2146025" y="287941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348047-49A5-478D-9116-E9D0820A31C6}"/>
              </a:ext>
            </a:extLst>
          </p:cNvPr>
          <p:cNvSpPr/>
          <p:nvPr/>
        </p:nvSpPr>
        <p:spPr>
          <a:xfrm rot="5400000">
            <a:off x="3324698" y="3702603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5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FE49A-56E0-45C8-9E50-508859F88B23}"/>
              </a:ext>
            </a:extLst>
          </p:cNvPr>
          <p:cNvSpPr txBox="1"/>
          <p:nvPr/>
        </p:nvSpPr>
        <p:spPr>
          <a:xfrm>
            <a:off x="3500290" y="28794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AC0A2-7450-42F9-AA22-8C8870ADD157}"/>
              </a:ext>
            </a:extLst>
          </p:cNvPr>
          <p:cNvSpPr txBox="1"/>
          <p:nvPr/>
        </p:nvSpPr>
        <p:spPr>
          <a:xfrm>
            <a:off x="3058343" y="288295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BC147-0199-44A5-889F-52C5BBE47966}"/>
              </a:ext>
            </a:extLst>
          </p:cNvPr>
          <p:cNvSpPr txBox="1"/>
          <p:nvPr/>
        </p:nvSpPr>
        <p:spPr>
          <a:xfrm>
            <a:off x="2146025" y="287941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348047-49A5-478D-9116-E9D0820A31C6}"/>
              </a:ext>
            </a:extLst>
          </p:cNvPr>
          <p:cNvSpPr/>
          <p:nvPr/>
        </p:nvSpPr>
        <p:spPr>
          <a:xfrm rot="5400000">
            <a:off x="3324698" y="3702603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10F4C-2447-41BE-BD4E-FA9021EB26CF}"/>
              </a:ext>
            </a:extLst>
          </p:cNvPr>
          <p:cNvCxnSpPr>
            <a:cxnSpLocks/>
          </p:cNvCxnSpPr>
          <p:nvPr/>
        </p:nvCxnSpPr>
        <p:spPr>
          <a:xfrm>
            <a:off x="3228012" y="2398643"/>
            <a:ext cx="0" cy="3990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5AF78C-1896-43C4-A3EA-05B0727702DA}"/>
              </a:ext>
            </a:extLst>
          </p:cNvPr>
          <p:cNvSpPr txBox="1"/>
          <p:nvPr/>
        </p:nvSpPr>
        <p:spPr>
          <a:xfrm>
            <a:off x="3500290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8F6A9-DBCD-4BF9-806D-43DFA683E68A}"/>
              </a:ext>
            </a:extLst>
          </p:cNvPr>
          <p:cNvSpPr txBox="1"/>
          <p:nvPr/>
        </p:nvSpPr>
        <p:spPr>
          <a:xfrm>
            <a:off x="3058343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D5A1E-0887-42EB-AE02-175D8B6EC84C}"/>
              </a:ext>
            </a:extLst>
          </p:cNvPr>
          <p:cNvSpPr txBox="1"/>
          <p:nvPr/>
        </p:nvSpPr>
        <p:spPr>
          <a:xfrm>
            <a:off x="1811720" y="4438978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newTokSeq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A3D88-BC83-457C-A275-AB0755E1EC7E}"/>
              </a:ext>
            </a:extLst>
          </p:cNvPr>
          <p:cNvSpPr txBox="1"/>
          <p:nvPr/>
        </p:nvSpPr>
        <p:spPr>
          <a:xfrm>
            <a:off x="4394708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6722D-FFA4-40D2-ABA4-E25099FE68A3}"/>
              </a:ext>
            </a:extLst>
          </p:cNvPr>
          <p:cNvSpPr txBox="1"/>
          <p:nvPr/>
        </p:nvSpPr>
        <p:spPr>
          <a:xfrm>
            <a:off x="3952761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2C3C4-B043-42C7-BE16-233A89BB3BE8}"/>
              </a:ext>
            </a:extLst>
          </p:cNvPr>
          <p:cNvSpPr txBox="1"/>
          <p:nvPr/>
        </p:nvSpPr>
        <p:spPr>
          <a:xfrm>
            <a:off x="5278602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B2F5E-1D99-422A-9637-042A1CDC9397}"/>
              </a:ext>
            </a:extLst>
          </p:cNvPr>
          <p:cNvSpPr txBox="1"/>
          <p:nvPr/>
        </p:nvSpPr>
        <p:spPr>
          <a:xfrm>
            <a:off x="4836655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6568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FE49A-56E0-45C8-9E50-508859F88B23}"/>
              </a:ext>
            </a:extLst>
          </p:cNvPr>
          <p:cNvSpPr txBox="1"/>
          <p:nvPr/>
        </p:nvSpPr>
        <p:spPr>
          <a:xfrm>
            <a:off x="3500290" y="28794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AC0A2-7450-42F9-AA22-8C8870ADD157}"/>
              </a:ext>
            </a:extLst>
          </p:cNvPr>
          <p:cNvSpPr txBox="1"/>
          <p:nvPr/>
        </p:nvSpPr>
        <p:spPr>
          <a:xfrm>
            <a:off x="3058343" y="288295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BC147-0199-44A5-889F-52C5BBE47966}"/>
              </a:ext>
            </a:extLst>
          </p:cNvPr>
          <p:cNvSpPr txBox="1"/>
          <p:nvPr/>
        </p:nvSpPr>
        <p:spPr>
          <a:xfrm>
            <a:off x="2146025" y="287941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348047-49A5-478D-9116-E9D0820A31C6}"/>
              </a:ext>
            </a:extLst>
          </p:cNvPr>
          <p:cNvSpPr/>
          <p:nvPr/>
        </p:nvSpPr>
        <p:spPr>
          <a:xfrm rot="5400000">
            <a:off x="3324698" y="3702603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10F4C-2447-41BE-BD4E-FA9021EB26CF}"/>
              </a:ext>
            </a:extLst>
          </p:cNvPr>
          <p:cNvCxnSpPr>
            <a:cxnSpLocks/>
          </p:cNvCxnSpPr>
          <p:nvPr/>
        </p:nvCxnSpPr>
        <p:spPr>
          <a:xfrm>
            <a:off x="3637750" y="2398643"/>
            <a:ext cx="0" cy="3990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5AF78C-1896-43C4-A3EA-05B0727702DA}"/>
              </a:ext>
            </a:extLst>
          </p:cNvPr>
          <p:cNvSpPr txBox="1"/>
          <p:nvPr/>
        </p:nvSpPr>
        <p:spPr>
          <a:xfrm>
            <a:off x="3500290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8F6A9-DBCD-4BF9-806D-43DFA683E68A}"/>
              </a:ext>
            </a:extLst>
          </p:cNvPr>
          <p:cNvSpPr txBox="1"/>
          <p:nvPr/>
        </p:nvSpPr>
        <p:spPr>
          <a:xfrm>
            <a:off x="3058343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D5A1E-0887-42EB-AE02-175D8B6EC84C}"/>
              </a:ext>
            </a:extLst>
          </p:cNvPr>
          <p:cNvSpPr txBox="1"/>
          <p:nvPr/>
        </p:nvSpPr>
        <p:spPr>
          <a:xfrm>
            <a:off x="1811720" y="4438978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newTokSeq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A3D88-BC83-457C-A275-AB0755E1EC7E}"/>
              </a:ext>
            </a:extLst>
          </p:cNvPr>
          <p:cNvSpPr txBox="1"/>
          <p:nvPr/>
        </p:nvSpPr>
        <p:spPr>
          <a:xfrm>
            <a:off x="4394708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6722D-FFA4-40D2-ABA4-E25099FE68A3}"/>
              </a:ext>
            </a:extLst>
          </p:cNvPr>
          <p:cNvSpPr txBox="1"/>
          <p:nvPr/>
        </p:nvSpPr>
        <p:spPr>
          <a:xfrm>
            <a:off x="3952761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2C3C4-B043-42C7-BE16-233A89BB3BE8}"/>
              </a:ext>
            </a:extLst>
          </p:cNvPr>
          <p:cNvSpPr txBox="1"/>
          <p:nvPr/>
        </p:nvSpPr>
        <p:spPr>
          <a:xfrm>
            <a:off x="5278602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B2F5E-1D99-422A-9637-042A1CDC9397}"/>
              </a:ext>
            </a:extLst>
          </p:cNvPr>
          <p:cNvSpPr txBox="1"/>
          <p:nvPr/>
        </p:nvSpPr>
        <p:spPr>
          <a:xfrm>
            <a:off x="4836655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381F0-00F8-462D-B05B-C75F35A521A8}"/>
              </a:ext>
            </a:extLst>
          </p:cNvPr>
          <p:cNvSpPr txBox="1"/>
          <p:nvPr/>
        </p:nvSpPr>
        <p:spPr>
          <a:xfrm>
            <a:off x="5731075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3177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FE49A-56E0-45C8-9E50-508859F88B23}"/>
              </a:ext>
            </a:extLst>
          </p:cNvPr>
          <p:cNvSpPr txBox="1"/>
          <p:nvPr/>
        </p:nvSpPr>
        <p:spPr>
          <a:xfrm>
            <a:off x="3500290" y="28794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AC0A2-7450-42F9-AA22-8C8870ADD157}"/>
              </a:ext>
            </a:extLst>
          </p:cNvPr>
          <p:cNvSpPr txBox="1"/>
          <p:nvPr/>
        </p:nvSpPr>
        <p:spPr>
          <a:xfrm>
            <a:off x="3058343" y="288295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BC147-0199-44A5-889F-52C5BBE47966}"/>
              </a:ext>
            </a:extLst>
          </p:cNvPr>
          <p:cNvSpPr txBox="1"/>
          <p:nvPr/>
        </p:nvSpPr>
        <p:spPr>
          <a:xfrm>
            <a:off x="2146025" y="287941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348047-49A5-478D-9116-E9D0820A31C6}"/>
              </a:ext>
            </a:extLst>
          </p:cNvPr>
          <p:cNvSpPr/>
          <p:nvPr/>
        </p:nvSpPr>
        <p:spPr>
          <a:xfrm rot="5400000">
            <a:off x="3324698" y="3702603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10F4C-2447-41BE-BD4E-FA9021EB26CF}"/>
              </a:ext>
            </a:extLst>
          </p:cNvPr>
          <p:cNvCxnSpPr>
            <a:cxnSpLocks/>
          </p:cNvCxnSpPr>
          <p:nvPr/>
        </p:nvCxnSpPr>
        <p:spPr>
          <a:xfrm>
            <a:off x="3637750" y="2398643"/>
            <a:ext cx="0" cy="3990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5AF78C-1896-43C4-A3EA-05B0727702DA}"/>
              </a:ext>
            </a:extLst>
          </p:cNvPr>
          <p:cNvSpPr txBox="1"/>
          <p:nvPr/>
        </p:nvSpPr>
        <p:spPr>
          <a:xfrm>
            <a:off x="3500290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8F6A9-DBCD-4BF9-806D-43DFA683E68A}"/>
              </a:ext>
            </a:extLst>
          </p:cNvPr>
          <p:cNvSpPr txBox="1"/>
          <p:nvPr/>
        </p:nvSpPr>
        <p:spPr>
          <a:xfrm>
            <a:off x="3058343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D5A1E-0887-42EB-AE02-175D8B6EC84C}"/>
              </a:ext>
            </a:extLst>
          </p:cNvPr>
          <p:cNvSpPr txBox="1"/>
          <p:nvPr/>
        </p:nvSpPr>
        <p:spPr>
          <a:xfrm>
            <a:off x="1811720" y="4438978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newTokSeq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A3D88-BC83-457C-A275-AB0755E1EC7E}"/>
              </a:ext>
            </a:extLst>
          </p:cNvPr>
          <p:cNvSpPr txBox="1"/>
          <p:nvPr/>
        </p:nvSpPr>
        <p:spPr>
          <a:xfrm>
            <a:off x="4394708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6722D-FFA4-40D2-ABA4-E25099FE68A3}"/>
              </a:ext>
            </a:extLst>
          </p:cNvPr>
          <p:cNvSpPr txBox="1"/>
          <p:nvPr/>
        </p:nvSpPr>
        <p:spPr>
          <a:xfrm>
            <a:off x="3952761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2C3C4-B043-42C7-BE16-233A89BB3BE8}"/>
              </a:ext>
            </a:extLst>
          </p:cNvPr>
          <p:cNvSpPr txBox="1"/>
          <p:nvPr/>
        </p:nvSpPr>
        <p:spPr>
          <a:xfrm>
            <a:off x="5278602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B2F5E-1D99-422A-9637-042A1CDC9397}"/>
              </a:ext>
            </a:extLst>
          </p:cNvPr>
          <p:cNvSpPr txBox="1"/>
          <p:nvPr/>
        </p:nvSpPr>
        <p:spPr>
          <a:xfrm>
            <a:off x="4836655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381F0-00F8-462D-B05B-C75F35A521A8}"/>
              </a:ext>
            </a:extLst>
          </p:cNvPr>
          <p:cNvSpPr txBox="1"/>
          <p:nvPr/>
        </p:nvSpPr>
        <p:spPr>
          <a:xfrm>
            <a:off x="5731075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C3BA83-590A-4E0D-BDE6-2FB481A01916}"/>
              </a:ext>
            </a:extLst>
          </p:cNvPr>
          <p:cNvSpPr/>
          <p:nvPr/>
        </p:nvSpPr>
        <p:spPr>
          <a:xfrm rot="5400000">
            <a:off x="3360436" y="5163495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777ACD-4C28-4991-A8F2-A9774A94CBC3}"/>
              </a:ext>
            </a:extLst>
          </p:cNvPr>
          <p:cNvSpPr txBox="1"/>
          <p:nvPr/>
        </p:nvSpPr>
        <p:spPr>
          <a:xfrm>
            <a:off x="1811720" y="56227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79FB3C-B717-4B34-80BF-3689EEFEB392}"/>
              </a:ext>
            </a:extLst>
          </p:cNvPr>
          <p:cNvSpPr/>
          <p:nvPr/>
        </p:nvSpPr>
        <p:spPr>
          <a:xfrm>
            <a:off x="3337431" y="570667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7ECB57-94C4-45A7-B62D-D5DFB4B55600}"/>
              </a:ext>
            </a:extLst>
          </p:cNvPr>
          <p:cNvSpPr/>
          <p:nvPr/>
        </p:nvSpPr>
        <p:spPr>
          <a:xfrm>
            <a:off x="3928376" y="570667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E2723-7E0A-4118-9DA5-7E7CAE90C3DA}"/>
              </a:ext>
            </a:extLst>
          </p:cNvPr>
          <p:cNvSpPr txBox="1"/>
          <p:nvPr/>
        </p:nvSpPr>
        <p:spPr>
          <a:xfrm>
            <a:off x="3942158" y="5964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98B329-A89F-47AB-AA3C-EFF2C431DFDB}"/>
              </a:ext>
            </a:extLst>
          </p:cNvPr>
          <p:cNvSpPr/>
          <p:nvPr/>
        </p:nvSpPr>
        <p:spPr>
          <a:xfrm>
            <a:off x="4563002" y="570667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57C0C4-F1FD-4477-B750-A75CAAA52E9D}"/>
              </a:ext>
            </a:extLst>
          </p:cNvPr>
          <p:cNvSpPr/>
          <p:nvPr/>
        </p:nvSpPr>
        <p:spPr>
          <a:xfrm>
            <a:off x="5177835" y="570667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79C581-A6AB-4EED-AAA2-7798E0B66028}"/>
              </a:ext>
            </a:extLst>
          </p:cNvPr>
          <p:cNvSpPr txBox="1"/>
          <p:nvPr/>
        </p:nvSpPr>
        <p:spPr>
          <a:xfrm>
            <a:off x="5193853" y="5977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A3D945-669A-4724-810E-BDFC3C55EE90}"/>
              </a:ext>
            </a:extLst>
          </p:cNvPr>
          <p:cNvSpPr/>
          <p:nvPr/>
        </p:nvSpPr>
        <p:spPr>
          <a:xfrm>
            <a:off x="5846301" y="5694101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41CBA-E208-4B5A-8B80-0F708005C311}"/>
              </a:ext>
            </a:extLst>
          </p:cNvPr>
          <p:cNvSpPr txBox="1"/>
          <p:nvPr/>
        </p:nvSpPr>
        <p:spPr>
          <a:xfrm>
            <a:off x="2508001" y="6421446"/>
            <a:ext cx="2352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Increased</a:t>
            </a:r>
            <a:r>
              <a:rPr lang="ko-KR" altLang="en-US" dirty="0"/>
              <a:t> </a:t>
            </a:r>
            <a:r>
              <a:rPr lang="en-US" altLang="ko-KR" dirty="0"/>
              <a:t>because of ( )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EE7C91-E599-44A3-BE9C-58416C199FD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684500" y="6182612"/>
            <a:ext cx="277314" cy="23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78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777ACD-4C28-4991-A8F2-A9774A94CBC3}"/>
              </a:ext>
            </a:extLst>
          </p:cNvPr>
          <p:cNvSpPr txBox="1"/>
          <p:nvPr/>
        </p:nvSpPr>
        <p:spPr>
          <a:xfrm>
            <a:off x="1811720" y="2866313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79FB3C-B717-4B34-80BF-3689EEFEB392}"/>
              </a:ext>
            </a:extLst>
          </p:cNvPr>
          <p:cNvSpPr/>
          <p:nvPr/>
        </p:nvSpPr>
        <p:spPr>
          <a:xfrm>
            <a:off x="3337431" y="2950218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7ECB57-94C4-45A7-B62D-D5DFB4B55600}"/>
              </a:ext>
            </a:extLst>
          </p:cNvPr>
          <p:cNvSpPr/>
          <p:nvPr/>
        </p:nvSpPr>
        <p:spPr>
          <a:xfrm>
            <a:off x="3928376" y="2950218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E2723-7E0A-4118-9DA5-7E7CAE90C3DA}"/>
              </a:ext>
            </a:extLst>
          </p:cNvPr>
          <p:cNvSpPr txBox="1"/>
          <p:nvPr/>
        </p:nvSpPr>
        <p:spPr>
          <a:xfrm>
            <a:off x="3942158" y="3207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98B329-A89F-47AB-AA3C-EFF2C431DFDB}"/>
              </a:ext>
            </a:extLst>
          </p:cNvPr>
          <p:cNvSpPr/>
          <p:nvPr/>
        </p:nvSpPr>
        <p:spPr>
          <a:xfrm>
            <a:off x="4563002" y="2950218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57C0C4-F1FD-4477-B750-A75CAAA52E9D}"/>
              </a:ext>
            </a:extLst>
          </p:cNvPr>
          <p:cNvSpPr/>
          <p:nvPr/>
        </p:nvSpPr>
        <p:spPr>
          <a:xfrm>
            <a:off x="5177835" y="2950218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79C581-A6AB-4EED-AAA2-7798E0B66028}"/>
              </a:ext>
            </a:extLst>
          </p:cNvPr>
          <p:cNvSpPr txBox="1"/>
          <p:nvPr/>
        </p:nvSpPr>
        <p:spPr>
          <a:xfrm>
            <a:off x="5193853" y="3221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A3D945-669A-4724-810E-BDFC3C55EE90}"/>
              </a:ext>
            </a:extLst>
          </p:cNvPr>
          <p:cNvSpPr/>
          <p:nvPr/>
        </p:nvSpPr>
        <p:spPr>
          <a:xfrm>
            <a:off x="5846301" y="2937649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80E82E-6C9B-42A0-89A1-7A93378966A4}"/>
              </a:ext>
            </a:extLst>
          </p:cNvPr>
          <p:cNvSpPr/>
          <p:nvPr/>
        </p:nvSpPr>
        <p:spPr>
          <a:xfrm>
            <a:off x="3878038" y="3867913"/>
            <a:ext cx="1663148" cy="6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AD31210-6995-483F-9E53-648915DB6DFE}"/>
              </a:ext>
            </a:extLst>
          </p:cNvPr>
          <p:cNvSpPr/>
          <p:nvPr/>
        </p:nvSpPr>
        <p:spPr>
          <a:xfrm rot="5400000">
            <a:off x="4489542" y="3501754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F8F0167-CA34-45FD-83E5-61828EBDB422}"/>
              </a:ext>
            </a:extLst>
          </p:cNvPr>
          <p:cNvSpPr/>
          <p:nvPr/>
        </p:nvSpPr>
        <p:spPr>
          <a:xfrm rot="5400000">
            <a:off x="4503706" y="4609035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52A6646-F68F-4683-B65D-3C7786C3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27" y="4829648"/>
            <a:ext cx="1866084" cy="202835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67F76E2-D408-4D43-84C4-4ADAEE0B3253}"/>
              </a:ext>
            </a:extLst>
          </p:cNvPr>
          <p:cNvSpPr txBox="1"/>
          <p:nvPr/>
        </p:nvSpPr>
        <p:spPr>
          <a:xfrm>
            <a:off x="5605022" y="5467185"/>
            <a:ext cx="23727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return -2 as result in evaluation stage</a:t>
            </a:r>
          </a:p>
        </p:txBody>
      </p:sp>
    </p:spTree>
    <p:extLst>
      <p:ext uri="{BB962C8B-B14F-4D97-AF65-F5344CB8AC3E}">
        <p14:creationId xmlns:p14="http://schemas.microsoft.com/office/powerpoint/2010/main" val="27858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F7B6-A6FB-4289-85C4-142B6F9F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1991-B79E-4985-9CFF-7D90D70D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make parser module to support ( and )</a:t>
            </a:r>
          </a:p>
          <a:p>
            <a:r>
              <a:rPr lang="en-US" dirty="0"/>
              <a:t>Expression inside ( ) should be calculated first</a:t>
            </a:r>
          </a:p>
          <a:p>
            <a:pPr lvl="1"/>
            <a:r>
              <a:rPr lang="en-US" dirty="0"/>
              <a:t>Example. (1 + 2) * 5</a:t>
            </a:r>
          </a:p>
          <a:p>
            <a:pPr lvl="2"/>
            <a:r>
              <a:rPr lang="en-US" dirty="0"/>
              <a:t>1 + 2 should be calculated first</a:t>
            </a:r>
          </a:p>
          <a:p>
            <a:r>
              <a:rPr lang="en-US" dirty="0"/>
              <a:t>Tree will not contain ( node and ) node</a:t>
            </a:r>
          </a:p>
          <a:p>
            <a:r>
              <a:rPr lang="en-US" dirty="0"/>
              <a:t>But ( and ) will change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3255265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implement grouped expression first to implement negative sign</a:t>
            </a:r>
          </a:p>
          <a:p>
            <a:r>
              <a:rPr lang="en-US" dirty="0"/>
              <a:t>Because </a:t>
            </a:r>
            <a:r>
              <a:rPr lang="en-US" dirty="0" err="1"/>
              <a:t>tokSeq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newTokSeq</a:t>
            </a:r>
            <a:r>
              <a:rPr lang="en-US" dirty="0">
                <a:sym typeface="Wingdings" panose="05000000000000000000" pitchFamily="2" charset="2"/>
              </a:rPr>
              <a:t>, you may need to modify </a:t>
            </a:r>
            <a:r>
              <a:rPr lang="en-US" dirty="0" err="1">
                <a:sym typeface="Wingdings" panose="05000000000000000000" pitchFamily="2" charset="2"/>
              </a:rPr>
              <a:t>lexer</a:t>
            </a:r>
            <a:r>
              <a:rPr lang="en-US" dirty="0">
                <a:sym typeface="Wingdings" panose="05000000000000000000" pitchFamily="2" charset="2"/>
              </a:rPr>
              <a:t> module</a:t>
            </a:r>
          </a:p>
          <a:p>
            <a:r>
              <a:rPr lang="en-US" dirty="0">
                <a:sym typeface="Wingdings" panose="05000000000000000000" pitchFamily="2" charset="2"/>
              </a:rPr>
              <a:t>But still OK to implement </a:t>
            </a:r>
            <a:r>
              <a:rPr lang="en-US" dirty="0" err="1">
                <a:sym typeface="Wingdings" panose="05000000000000000000" pitchFamily="2" charset="2"/>
              </a:rPr>
              <a:t>tokSeq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newTokSeq</a:t>
            </a:r>
            <a:r>
              <a:rPr lang="en-US" dirty="0">
                <a:sym typeface="Wingdings" panose="05000000000000000000" pitchFamily="2" charset="2"/>
              </a:rPr>
              <a:t> in parser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E84-1629-4D74-8E8B-E4C90CDC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EAC2-7C9A-435B-9799-54AC1AD1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+ 2 *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(1 + 2) * 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3C0960-EE06-4557-A644-E787CF35145F}"/>
              </a:ext>
            </a:extLst>
          </p:cNvPr>
          <p:cNvSpPr/>
          <p:nvPr/>
        </p:nvSpPr>
        <p:spPr>
          <a:xfrm>
            <a:off x="2052163" y="282924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FCC7AE-F1F3-4134-8159-5E02698ABC07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2306518" y="2633655"/>
            <a:ext cx="219858" cy="239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98D503-0AFF-42CF-8684-8B0A59CBAC12}"/>
              </a:ext>
            </a:extLst>
          </p:cNvPr>
          <p:cNvCxnSpPr>
            <a:cxnSpLocks/>
            <a:stCxn id="8" idx="7"/>
            <a:endCxn id="14" idx="3"/>
          </p:cNvCxnSpPr>
          <p:nvPr/>
        </p:nvCxnSpPr>
        <p:spPr>
          <a:xfrm flipV="1">
            <a:off x="2744545" y="3116454"/>
            <a:ext cx="245810" cy="21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45E03FB-6828-4815-B3A1-39F51D6357CA}"/>
              </a:ext>
            </a:extLst>
          </p:cNvPr>
          <p:cNvSpPr/>
          <p:nvPr/>
        </p:nvSpPr>
        <p:spPr>
          <a:xfrm>
            <a:off x="2490190" y="329209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3BE110-83A7-4930-8DED-FAE2F64EF19E}"/>
              </a:ext>
            </a:extLst>
          </p:cNvPr>
          <p:cNvSpPr/>
          <p:nvPr/>
        </p:nvSpPr>
        <p:spPr>
          <a:xfrm>
            <a:off x="2482735" y="237930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24EE85-338E-4823-A442-A88205231448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2737090" y="2633655"/>
            <a:ext cx="253265" cy="272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BF32544-9B57-4B9C-91DF-3FB872FC7A8E}"/>
              </a:ext>
            </a:extLst>
          </p:cNvPr>
          <p:cNvSpPr/>
          <p:nvPr/>
        </p:nvSpPr>
        <p:spPr>
          <a:xfrm>
            <a:off x="2946714" y="2862099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CD0473-965A-4D63-AF72-BF887A5D78A9}"/>
              </a:ext>
            </a:extLst>
          </p:cNvPr>
          <p:cNvSpPr/>
          <p:nvPr/>
        </p:nvSpPr>
        <p:spPr>
          <a:xfrm>
            <a:off x="3409035" y="328000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C5782F-F253-450A-B009-A46380EDDE9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01069" y="3116454"/>
            <a:ext cx="251607" cy="207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287015-8397-46FB-86FD-43CBADE3A2CE}"/>
              </a:ext>
            </a:extLst>
          </p:cNvPr>
          <p:cNvSpPr txBox="1"/>
          <p:nvPr/>
        </p:nvSpPr>
        <p:spPr>
          <a:xfrm>
            <a:off x="3206702" y="2666523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0DF56-2496-463E-BABB-D28455B4862E}"/>
              </a:ext>
            </a:extLst>
          </p:cNvPr>
          <p:cNvSpPr txBox="1"/>
          <p:nvPr/>
        </p:nvSpPr>
        <p:spPr>
          <a:xfrm>
            <a:off x="2716145" y="2172152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F397DE-EA1D-499E-8C74-968D519A6428}"/>
              </a:ext>
            </a:extLst>
          </p:cNvPr>
          <p:cNvSpPr/>
          <p:nvPr/>
        </p:nvSpPr>
        <p:spPr>
          <a:xfrm>
            <a:off x="3186719" y="525147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47B53D-F72F-465D-B01C-A424E246EBE9}"/>
              </a:ext>
            </a:extLst>
          </p:cNvPr>
          <p:cNvCxnSpPr>
            <a:cxnSpLocks/>
            <a:stCxn id="19" idx="1"/>
            <a:endCxn id="23" idx="5"/>
          </p:cNvCxnSpPr>
          <p:nvPr/>
        </p:nvCxnSpPr>
        <p:spPr>
          <a:xfrm flipH="1" flipV="1">
            <a:off x="2903073" y="4905087"/>
            <a:ext cx="327287" cy="390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E7AC0-C7E7-486E-8BC5-A50925483EED}"/>
              </a:ext>
            </a:extLst>
          </p:cNvPr>
          <p:cNvCxnSpPr>
            <a:cxnSpLocks/>
            <a:stCxn id="22" idx="7"/>
            <a:endCxn id="25" idx="3"/>
          </p:cNvCxnSpPr>
          <p:nvPr/>
        </p:nvCxnSpPr>
        <p:spPr>
          <a:xfrm flipV="1">
            <a:off x="1782059" y="5627601"/>
            <a:ext cx="245810" cy="21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B62BE5D-A728-4B8F-A17A-D5CF28D7F8FB}"/>
              </a:ext>
            </a:extLst>
          </p:cNvPr>
          <p:cNvSpPr/>
          <p:nvPr/>
        </p:nvSpPr>
        <p:spPr>
          <a:xfrm>
            <a:off x="1527704" y="580323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941BBD-91F6-45BC-BAFB-CA2215334A49}"/>
              </a:ext>
            </a:extLst>
          </p:cNvPr>
          <p:cNvSpPr/>
          <p:nvPr/>
        </p:nvSpPr>
        <p:spPr>
          <a:xfrm>
            <a:off x="2648718" y="465073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3CCA5-74F1-429C-85FE-D959943DE7DC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2238583" y="4905087"/>
            <a:ext cx="453776" cy="511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5804167-EFAA-4013-9C8D-CA13BDB36752}"/>
              </a:ext>
            </a:extLst>
          </p:cNvPr>
          <p:cNvSpPr/>
          <p:nvPr/>
        </p:nvSpPr>
        <p:spPr>
          <a:xfrm>
            <a:off x="1984228" y="537324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BD14D9-AC20-49A9-BADB-31582E355E88}"/>
              </a:ext>
            </a:extLst>
          </p:cNvPr>
          <p:cNvSpPr/>
          <p:nvPr/>
        </p:nvSpPr>
        <p:spPr>
          <a:xfrm>
            <a:off x="2446549" y="5791149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FB93B9-3E3D-4976-962E-7DBA618F602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238583" y="5627601"/>
            <a:ext cx="251607" cy="207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B74C97-A1C6-4B36-AE62-FA6FFDDB35AC}"/>
              </a:ext>
            </a:extLst>
          </p:cNvPr>
          <p:cNvSpPr txBox="1"/>
          <p:nvPr/>
        </p:nvSpPr>
        <p:spPr>
          <a:xfrm>
            <a:off x="1480881" y="5131092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13BE9-9A30-406C-A000-6C8AAD956E16}"/>
              </a:ext>
            </a:extLst>
          </p:cNvPr>
          <p:cNvSpPr txBox="1"/>
          <p:nvPr/>
        </p:nvSpPr>
        <p:spPr>
          <a:xfrm>
            <a:off x="1904964" y="4417608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17209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trick to handle this feature</a:t>
            </a:r>
          </a:p>
          <a:p>
            <a:pPr lvl="1"/>
            <a:r>
              <a:rPr lang="en-US" sz="2800" dirty="0"/>
              <a:t>When scanning over sequence of tokens,</a:t>
            </a:r>
          </a:p>
          <a:p>
            <a:pPr lvl="2"/>
            <a:r>
              <a:rPr lang="en-US" sz="2400" dirty="0"/>
              <a:t>If meet ( </a:t>
            </a:r>
          </a:p>
          <a:p>
            <a:pPr lvl="3"/>
            <a:r>
              <a:rPr lang="en-US" sz="2200" dirty="0"/>
              <a:t>increase precedence values of following operators</a:t>
            </a:r>
          </a:p>
          <a:p>
            <a:pPr lvl="2"/>
            <a:r>
              <a:rPr lang="en-US" sz="2400" dirty="0"/>
              <a:t>If meet )</a:t>
            </a:r>
          </a:p>
          <a:p>
            <a:pPr lvl="3"/>
            <a:r>
              <a:rPr lang="en-US" sz="2200" dirty="0"/>
              <a:t>decrease precedence values of following operators</a:t>
            </a:r>
          </a:p>
        </p:txBody>
      </p:sp>
    </p:spTree>
    <p:extLst>
      <p:ext uri="{BB962C8B-B14F-4D97-AF65-F5344CB8AC3E}">
        <p14:creationId xmlns:p14="http://schemas.microsoft.com/office/powerpoint/2010/main" val="363950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005251-C1BF-4255-8A1B-699C4CE471A7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709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3023442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10ACCF-A37A-4873-8CCA-8512745CD677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11310-B68E-4B1D-95E8-713C66E0974A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33612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3447512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68E35E-5ED4-4077-B66A-D20CD81E4B44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DD0824-E239-47E5-9F3E-268EDBBA064D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AC3FD-16D8-4ED6-B383-C0D9F9021E0B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526A31-A225-4D31-8518-85F5A5D714AD}"/>
              </a:ext>
            </a:extLst>
          </p:cNvPr>
          <p:cNvCxnSpPr>
            <a:stCxn id="29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513D9F-C5B1-41EB-B7F7-8FA729B1545F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398886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2505</Words>
  <Application>Microsoft Office PowerPoint</Application>
  <PresentationFormat>On-screen Show (4:3)</PresentationFormat>
  <Paragraphs>674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HW 6 Resources</vt:lpstr>
      <vt:lpstr>HW 6 Resources</vt:lpstr>
      <vt:lpstr>HW 6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HW 6</vt:lpstr>
      <vt:lpstr>Single number expression </vt:lpstr>
      <vt:lpstr>PowerPoint Presentation</vt:lpstr>
      <vt:lpstr>PowerPoint Presentation</vt:lpstr>
      <vt:lpstr>PowerPoint Presentation</vt:lpstr>
      <vt:lpstr>PowerPoint Presentation</vt:lpstr>
      <vt:lpstr>Single number expression </vt:lpstr>
      <vt:lpstr>HW 6</vt:lpstr>
      <vt:lpstr>Negative sign</vt:lpstr>
      <vt:lpstr>Negative sign</vt:lpstr>
      <vt:lpstr>Negative sign</vt:lpstr>
      <vt:lpstr>Negative sign</vt:lpstr>
      <vt:lpstr>Negative sign</vt:lpstr>
      <vt:lpstr>Negative sign</vt:lpstr>
      <vt:lpstr>Negative sign</vt:lpstr>
      <vt:lpstr>Negative sign</vt:lpstr>
      <vt:lpstr>Negative sign</vt:lpstr>
      <vt:lpstr>Negative 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6 Resources</dc:title>
  <dc:creator>Kim, Paul</dc:creator>
  <cp:lastModifiedBy>Kim, Paul</cp:lastModifiedBy>
  <cp:revision>220</cp:revision>
  <dcterms:created xsi:type="dcterms:W3CDTF">2021-04-19T16:29:13Z</dcterms:created>
  <dcterms:modified xsi:type="dcterms:W3CDTF">2021-04-22T15:57:18Z</dcterms:modified>
</cp:coreProperties>
</file>