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46361F86-2690-47EE-BA23-B1ECB33A3DB8}" type="datetime">
              <a:rPr lang="en-US" sz="1100" b="0" strike="noStrike" spc="-1">
                <a:solidFill>
                  <a:srgbClr val="FFFFFF"/>
                </a:solidFill>
                <a:latin typeface="Century Gothic"/>
              </a:rPr>
              <a:t>04/16/2019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5A9A576A-F372-412B-A09E-79E1422CFE1E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8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51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Fifth level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49E3DA28-81D6-46C4-87B1-F1E4467164BB}" type="datetime">
              <a:rPr lang="en-US" sz="1100" b="0" strike="noStrike" spc="-1">
                <a:solidFill>
                  <a:srgbClr val="FFFFFF"/>
                </a:solidFill>
                <a:latin typeface="Century Gothic"/>
              </a:rPr>
              <a:t>04/16/2019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DB4DF417-C780-47EE-B719-667F0EF96119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95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7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98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" name="PlaceHolder 3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2CA913BE-C260-4DCA-9872-41A8C6C50B89}" type="datetime">
              <a:rPr lang="en-US" sz="1100" b="0" strike="noStrike" spc="-1">
                <a:solidFill>
                  <a:srgbClr val="FFFFFF"/>
                </a:solidFill>
                <a:latin typeface="Century Gothic"/>
              </a:rPr>
              <a:t>04/16/2019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D418FD6F-7755-4136-9BD1-84F4B2360707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Click to edit the title text format</a:t>
            </a: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Graphics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cap="all" spc="-1">
                <a:solidFill>
                  <a:srgbClr val="8AD0D6"/>
                </a:solidFill>
                <a:latin typeface="Century Gothic"/>
              </a:rPr>
              <a:t>Matthew Ferreira, Gabriel Kalil, GaBriel GUGA, Marco Colonna, BrandOn Peters, Eric balas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200" b="0" strike="noStrike" spc="-1" dirty="0">
                <a:solidFill>
                  <a:srgbClr val="FFFFFF"/>
                </a:solidFill>
                <a:latin typeface="Century Gothic"/>
              </a:rPr>
              <a:t>Shaders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499B1F0-8187-4EC5-80C1-E8AC3F38C484}"/>
              </a:ext>
            </a:extLst>
          </p:cNvPr>
          <p:cNvSpPr txBox="1"/>
          <p:nvPr/>
        </p:nvSpPr>
        <p:spPr>
          <a:xfrm>
            <a:off x="722400" y="1730695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0" strike="noStrike" spc="-1" dirty="0">
                <a:solidFill>
                  <a:srgbClr val="FFFFFF"/>
                </a:solidFill>
                <a:latin typeface="Century Gothic"/>
              </a:rPr>
              <a:t>Shaders are processes that alter the appearance of rendered graphics.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CD45F4B9-3309-4D2B-9B4F-29B433714452}"/>
              </a:ext>
            </a:extLst>
          </p:cNvPr>
          <p:cNvSpPr txBox="1"/>
          <p:nvPr/>
        </p:nvSpPr>
        <p:spPr>
          <a:xfrm>
            <a:off x="646200" y="27289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0" strike="noStrike" spc="-1" dirty="0">
                <a:solidFill>
                  <a:srgbClr val="FFFFFF"/>
                </a:solidFill>
                <a:latin typeface="Century Gothic"/>
              </a:rPr>
              <a:t>Shaders are processed on the GPU.</a:t>
            </a: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F4A2DD49-578E-40A2-8203-AA3923A19FCE}"/>
              </a:ext>
            </a:extLst>
          </p:cNvPr>
          <p:cNvSpPr txBox="1"/>
          <p:nvPr/>
        </p:nvSpPr>
        <p:spPr>
          <a:xfrm>
            <a:off x="722400" y="360504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0" strike="noStrike" spc="-1" dirty="0">
                <a:solidFill>
                  <a:srgbClr val="FFFFFF"/>
                </a:solidFill>
                <a:latin typeface="Century Gothic"/>
              </a:rPr>
              <a:t>Shaders are written in shader languages, we’re using GL shader language(GLSL).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E1D1BE4-7DF6-4BF4-B3AE-B6B2B12B7053}"/>
              </a:ext>
            </a:extLst>
          </p:cNvPr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200" b="0" strike="noStrike" spc="-1" dirty="0">
                <a:solidFill>
                  <a:srgbClr val="FFFFFF"/>
                </a:solidFill>
                <a:latin typeface="Century Gothic"/>
              </a:rPr>
              <a:t>Shaders Types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0D86ECB-F051-4890-B20A-260112B7B94B}"/>
              </a:ext>
            </a:extLst>
          </p:cNvPr>
          <p:cNvSpPr txBox="1"/>
          <p:nvPr/>
        </p:nvSpPr>
        <p:spPr>
          <a:xfrm>
            <a:off x="722400" y="1730695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entury Gothic"/>
              </a:rPr>
              <a:t>Vertex Shaders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FFFFFF"/>
                </a:solidFill>
                <a:latin typeface="Century Gothic"/>
              </a:rPr>
              <a:t>Geometry Shaders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entury Gothic"/>
              </a:rPr>
              <a:t>Fragment Shaders</a:t>
            </a:r>
          </a:p>
        </p:txBody>
      </p:sp>
    </p:spTree>
    <p:extLst>
      <p:ext uri="{BB962C8B-B14F-4D97-AF65-F5344CB8AC3E}">
        <p14:creationId xmlns:p14="http://schemas.microsoft.com/office/powerpoint/2010/main" val="35808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6DE2-9839-44E8-BC89-768FF1D0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Vertex shader</a:t>
            </a:r>
            <a:endParaRPr lang="en-CA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FAABBE41-6F50-4BBD-B73F-36F8517F0D8C}"/>
              </a:ext>
            </a:extLst>
          </p:cNvPr>
          <p:cNvSpPr txBox="1"/>
          <p:nvPr/>
        </p:nvSpPr>
        <p:spPr>
          <a:xfrm>
            <a:off x="722400" y="1730695"/>
            <a:ext cx="9404280" cy="3274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entury Gothic"/>
              </a:rPr>
              <a:t>Vertex shaders are shaders applied to the vertices of a mesh.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entury Gothic"/>
              </a:rPr>
              <a:t>Vertex shaders are applied before shape assembly(the process of assembling vertexes into their </a:t>
            </a:r>
          </a:p>
        </p:txBody>
      </p:sp>
    </p:spTree>
    <p:extLst>
      <p:ext uri="{BB962C8B-B14F-4D97-AF65-F5344CB8AC3E}">
        <p14:creationId xmlns:p14="http://schemas.microsoft.com/office/powerpoint/2010/main" val="85283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6DE2-9839-44E8-BC89-768FF1D0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Geometry shader</a:t>
            </a:r>
            <a:endParaRPr lang="en-CA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FAABBE41-6F50-4BBD-B73F-36F8517F0D8C}"/>
              </a:ext>
            </a:extLst>
          </p:cNvPr>
          <p:cNvSpPr txBox="1"/>
          <p:nvPr/>
        </p:nvSpPr>
        <p:spPr>
          <a:xfrm>
            <a:off x="722400" y="1730695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entury Gothic"/>
              </a:rPr>
              <a:t>Geometry shaders are shaders applied to the mesh.</a:t>
            </a:r>
          </a:p>
        </p:txBody>
      </p:sp>
    </p:spTree>
    <p:extLst>
      <p:ext uri="{BB962C8B-B14F-4D97-AF65-F5344CB8AC3E}">
        <p14:creationId xmlns:p14="http://schemas.microsoft.com/office/powerpoint/2010/main" val="160687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430A2D-595C-4716-830C-C539500F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Fragment shader</a:t>
            </a:r>
            <a:endParaRPr lang="en-CA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63AD13EA-5CDB-419B-B301-1A23C3608923}"/>
              </a:ext>
            </a:extLst>
          </p:cNvPr>
          <p:cNvSpPr txBox="1"/>
          <p:nvPr/>
        </p:nvSpPr>
        <p:spPr>
          <a:xfrm>
            <a:off x="722400" y="1730695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entury Gothic"/>
              </a:rPr>
              <a:t>Fragment shaders are shaders applied to the pixels before they </a:t>
            </a:r>
            <a:r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are rasterized.</a:t>
            </a:r>
            <a:endParaRPr lang="en-US" sz="28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834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An abstract graphics engine(works with OpenGL as well as other API)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External Libraries: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ASSIMP – Model Loading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STB – Image Loading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GLM – Math Library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GLAD – Loading Library </a:t>
            </a: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Event Manager, Scene Manager, Window Manager, GameObject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Pre-Compiled Header</a:t>
            </a:r>
            <a:br/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6" name="Content Placeholder 4"/>
          <p:cNvPicPr/>
          <p:nvPr/>
        </p:nvPicPr>
        <p:blipFill>
          <a:blip r:embed="rId2"/>
          <a:stretch/>
        </p:blipFill>
        <p:spPr>
          <a:xfrm>
            <a:off x="751680" y="1444320"/>
            <a:ext cx="8565480" cy="480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Manager Component (Manager Factory)</a:t>
            </a:r>
            <a:br/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8" name="Content Placeholder 4"/>
          <p:cNvPicPr/>
          <p:nvPr/>
        </p:nvPicPr>
        <p:blipFill>
          <a:blip r:embed="rId2"/>
          <a:stretch/>
        </p:blipFill>
        <p:spPr>
          <a:xfrm>
            <a:off x="1458000" y="1866600"/>
            <a:ext cx="7879680" cy="439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Interface Classes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Scene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Window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Renderer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Renderable Object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Shader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Texture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Etc.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OpenGL Specifics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OpenGL Renderable Object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OpenGL Shader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OpenGL Model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257760" y="1033560"/>
            <a:ext cx="11675880" cy="523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2"/>
          <p:cNvPicPr/>
          <p:nvPr/>
        </p:nvPicPr>
        <p:blipFill>
          <a:blip r:embed="rId2"/>
          <a:stretch/>
        </p:blipFill>
        <p:spPr>
          <a:xfrm>
            <a:off x="59040" y="702360"/>
            <a:ext cx="12059280" cy="544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</a:rPr>
              <a:t>Future Implementation</a:t>
            </a:r>
            <a:endParaRPr lang="en-U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User Interface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UI Elements (HUD, Gameplay Content)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Creation of models and meshes for loading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207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Vertex shader</vt:lpstr>
      <vt:lpstr>Geometry shader</vt:lpstr>
      <vt:lpstr>Fragment shader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</dc:title>
  <dc:subject/>
  <dc:creator>Matthew Ferreira</dc:creator>
  <dc:description/>
  <cp:lastModifiedBy>Eric Balas</cp:lastModifiedBy>
  <cp:revision>11</cp:revision>
  <dcterms:created xsi:type="dcterms:W3CDTF">2019-04-16T17:44:48Z</dcterms:created>
  <dcterms:modified xsi:type="dcterms:W3CDTF">2019-04-16T20:17:34Z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