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04" r:id="rId2"/>
    <p:sldId id="305" r:id="rId3"/>
    <p:sldId id="307" r:id="rId4"/>
    <p:sldId id="312" r:id="rId5"/>
    <p:sldId id="306" r:id="rId6"/>
    <p:sldId id="310" r:id="rId7"/>
    <p:sldId id="311" r:id="rId8"/>
    <p:sldId id="308" r:id="rId9"/>
    <p:sldId id="309" r:id="rId10"/>
  </p:sldIdLst>
  <p:sldSz cx="12204700" cy="70215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7106"/>
    <a:srgbClr val="3262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834" y="-102"/>
      </p:cViewPr>
      <p:guideLst>
        <p:guide orient="horz" pos="2212"/>
        <p:guide pos="38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9.31408" units="1/cm"/>
          <inkml:channelProperty channel="Y" name="resolution" value="49.23077" units="1/cm"/>
        </inkml:channelProperties>
      </inkml:inkSource>
      <inkml:timestamp xml:id="ts0" timeString="2022-01-18T16:36:20.5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15262 5613</inkml:trace>
  <inkml:trace contextRef="#ctx0" brushRef="#br0" timeOffset="550.5744">15262 5613</inkml:trace>
  <inkml:trace contextRef="#ctx0" brushRef="#br0" timeOffset="2609.4075">15262 5613,'0'50,"0"-24,25 25,-25-1,0 26,0 1,0-27,0 1,0 0,0-26,0 26,0 0,0-26,0 26,0-25,0 24,0 1,0-25,0-1,26 51,-26-50,0-1,25 0,-25 1,26-26,-26 25,0 1,0-1,0 0,0 26,0-25,0-1,0 0,0 1,0-52,0-24,0 24,-26 1,26-51,-25 50,25 1,0-1,0 1,-26 25,1-51,0 0,25 26,-26 0,1-1,0 26,25-25,0-1,-26 26,1-25,-1 25,1-25,0 25,-1 0</inkml:trace>
  <inkml:trace contextRef="#ctx0" brushRef="#br0" timeOffset="4800.3768">15618 6247,'0'26,"-26"-1,26 1,0-1,0 0,0 1,0-1,0 26,0 0,0-26,0 26,-25 0,-1-26,26 1,0-1,-25-25,25 25,-25-25,-1 0,26 26,0-1,-25 1,25-1,0 0,-26 1</inkml:trace>
  <inkml:trace contextRef="#ctx0" brushRef="#br0" timeOffset="9962.6275">15084 4800,'26'0,"-1"0,-25-26,0 1,26 25,-26-25,0-1,0 1,0-1,-26 26,26-25,-25 25,-1 0,1 0,25-25,-25 25,-1 0,1 0,-1 0,1 0,0 0,-1 0,1 0,-26 0,26 0,-1 0,1 0,-1 0,1 0,0 0,-1 0,26 25,0 26,0 0,0-26,0 0,0 1,0-1,26-25,-26 51,25-51,-25 25,25 1,1-1,-1 1,-25-1,26-25,-1 0,0 25,1-25,-26 26,25-26,1 0,-1 0,0 0,1 0,-1 0,1 0,-1 0,0 0,1 0,25-26,-26 1,-25 0,25 25,-25-26,26 26,-1-25,-25-1,0 1,0 0,0-1,0 1,0-1,0 52,0-1,0 1,0-1,0 26,0 0,0-1,0 1,25 0,1 0,-1 0,-25-26,0 0,0 1,0-1,0 1,0-1</inkml:trace>
  <inkml:trace contextRef="#ctx0" brushRef="#br0" timeOffset="11493.2151">16049 5054,'-25'0,"0"0,-26 0,25 0,-24 0,-27-26,27 26,-1 0,25 0,1 0,0 0,-1-25,1 25,-26-25,26 25,-26 0,25-26,1 26,0-25,-1 25</inkml:trace>
  <inkml:trace contextRef="#ctx0" brushRef="#br0" timeOffset="13364.49">15897 5282,'-25'0,"-1"0,1 0,-1 0,-24 0,24 0,1 0,-1 0,1 0,25-25,-25 25,-1 0,1 0</inkml:trace>
  <inkml:trace contextRef="#ctx0" brushRef="#br0" timeOffset="15676.479">16532 4876,'0'25,"0"26,0-25,0-1,0 0,0 1,0-1,0 1,0-1,0 0,0 1,0-1,0 1,0-1,0 26,0-26,0 1,0-1,0 26,0-26,-26 1,26-1,0 0</inkml:trace>
  <inkml:trace contextRef="#ctx0" brushRef="#br0" timeOffset="18212.4216">16989 5130</inkml:trace>
  <inkml:trace contextRef="#ctx0" brushRef="#br0" timeOffset="21208.3158">16938 5409,'-25'0,"-26"0,26 0,-1 0,1 0,-1 0</inkml:trace>
  <inkml:trace contextRef="#ctx0" brushRef="#br0" timeOffset="33184.1893">14957 7390,'0'51,"0"-26,0 1,0-1,0 1,0 24,0-24,0 25,0-26,0 0,-25-25,0 26,25-1,-26-25,26-25,-25 25,25-26,-26 26,1 0,0-50,-102-27,-204-151,-253-204,-254-279,-279-152,-203-26,355 152,406 356,330 229,128 76,75 50,1 1</inkml:trace>
  <inkml:trace contextRef="#ctx0" brushRef="#br0" timeOffset="39391.4967">14754 10768,'0'25,"0"1,0-1,0 26,-51-26,51 1,-50-1,50 1,-26-1,1 0,-1-25,1 26,0-1,-1 0,1-25,-1 26,1-1,0-25,25 26,-26-26,1 0,-26-51,-177-203,-179-152,-456-407,-153-76,254 280,330 253,179 153,100 127,102 25,-25 25,51 1</inkml:trace>
  <inkml:trace contextRef="#ctx0" brushRef="#br0" timeOffset="47319.6743">14678 13231,'-25'0,"-1"0,26 51,-25-51,-1 0,1 0,0 26,-1-26,26 25,-25 0,25 1,-26-26,26 25,0 1,0-1,0 0,-25-25,0 0,-1 0,-50 0,-76-50,-51-103,-77 26,26-51,0 51,102 51,76 25,0 26,50 0,1 25,-1 0,1 0,25-26,-25 26,-1 0</inkml:trace>
  <inkml:trace contextRef="#ctx0" brushRef="#br0" timeOffset="55231.4617">17141 4978,'-25'0,"0"0,-1 25,-25-25,1 25,-1 26,-51-25,26 24,-102 27,0-27,-50 27,50-1,51-51,0 26,51 0,0-26,25 1,26-1,-1-25</inkml:trace>
  <inkml:trace contextRef="#ctx0" brushRef="#br0" timeOffset="58439.4302">18081 5308,'-25'0,"-26"0,25 0,-24 25,-1 1,0-1,26-25,-52 25,27-25,24 26,1-26,-1 0,-24 0,24 0,1 0,-1 0,1 0,0 0,25-26,-26 26,1 0,-1 0,1 0,25-25</inkml:trace>
  <inkml:trace contextRef="#ctx0" brushRef="#br0" timeOffset="62368.4405">18030 5359,'-25'0,"-1"0,1 0,0 0,25-26,-26 26,26-25,0-1,-25 26,25-25,0 0,-26 25,1 0,25-26,-25 26,-1-25,1 25,25-26,-26 26,26-25</inkml:trace>
  <inkml:trace contextRef="#ctx0" brushRef="#br0" timeOffset="64759.8179">18005 5435,'0'25,"0"1,0 24,-26-50,26 26,-25-26,0 0,-1 0,26 25</inkml:trace>
  <inkml:trace contextRef="#ctx0" brushRef="#br0" timeOffset="88598.6898">18538 5892,'51'0,"101"0,-25 0,0 25,-51 26,77 51,-1-26,-25 25,51-24,-26-1,-101-51,51 51,24-25,-75-51,0 76,0-76,-26 26,1-1,-1-25,0 26,26-26,-51 25,26-25,-26 25,25 1,-25-1,25-25,-25 26,26-26,-26 25,0 0,0 1,0-1,0 1,0-1,0 0,0 1,0-1,0 1,0-1,25 26,-25-26,0 0,0 1,0-1,0 1,0-1,26-25,-26 25,0 26,0-25,0-1,25 26,26 0,-26-1,-25-24,26-1,-1 26,-25 0,0 25,0 26,0-52,0 1,0 0,0-26,0 26,0-25,0-1,0 0,0 1,0-1,0 1,0-1,0 51,0-25,25 0,1-26,-1 51,-25-50,26 24,-26 1,0 25,0 1,0 24,0-25,0 1,0 50,0-26,0-25,0 1,0-27,0 27,0-27,0 1,0-26,0 1,0 25,0 25,-26-25,1-1,-1 1,1 0,-26-26,51 26,-25-25,25 24,-26 1,26 0,-25 25,25 0,-25-25,-26 25,25 1,-24 24,-1-25,51 1,0-27,-26 1,1 0,25 0,-25-26,25 26,0-26,0 1,0-1,0 51,0-50,0-1,0 0,0 1,0-1,0 1,0-1,0 0,25 1,-25-1,25 1,-25-1,26-25,-26 25,-26 1,-50 152,25-128,-50 27,50-77,-25 50,-76 1,101-51,-25 0,25 0,-25 0,-1 0,-24 0,25 0,-26 0,-25-25,0-1,26 26,-52-50,52 50,24 0,-24 0,25 0,25 0,25 0,1 0,-26 0,26 0,-1 0,1 0,-26 0,26 0,-26 0,26 0,-51 0,50 0,-25 0,26 0,-26 0,-25 0,0-26,25 26,0-25,-25-1,-26 26,26 0,0-25,25 0,-25-1,51 26,-26 0,26 0,-52-25,52 25,0-26,-26 26,25-25,1 25,-26 0,26-25,-1 25,1 0,0 0,-26 0,25-26,-24 26,24 0,-25-25,1 25,-27 0,1 0,26-26,-1 26,0 0,0-25,26 25,-26 0,0 0,0 0,26 0,0 0,-1 0,1 0,-1 0</inkml:trace>
  <inkml:trace contextRef="#ctx0" brushRef="#br0" timeOffset="90514.7896">15719 11606,'0'25,"0"1,0-1,0 1,-25-1,-1 0,26 1,-25-1,0 1,-26-26,51 25,-26 0,1-25,25 26,-25-26,-1 25,1-25,25 26,0-1,152 26,102 50,76-24,127 50,26-26,-229-50,25-26,-101 1,-76-26,-26 0,-51 0,26 0</inkml:trace>
  <inkml:trace contextRef="#ctx0" brushRef="#br0" timeOffset="98225.6174">15287 9143,'77'0,"202"0,127 0,-101 25,0 127,-26-25,0 51,-25-51,-25 0,-51 0,-26-25,-25-26,-51-25,0 25,-50-51,-1 1,-25 24,0-24,0 25,0-1,0 27,-51-52,-25 26,-25-51,-26 0,-51 0,-152 0,-51 0,-127-26,-127-24,203 50,-50 0,50 0,127 25,102 0,0 1,25-1,51-25,-25 26,76-26,-26 0,26 0,0 0,0 0,0 0,-51 0,0-77,-26-24,26-26,0 0,77 25,-52 51,77 1,-1-27,26 52,0 0,0-1,0-25,76-25,-25 25,51 1,-1 24,52-24,75 24,-25 1,102-26,-26 26,1 25,-77 0,0 0,-101 0,50 0,0 0,-50 0,0 0,-26 0,25 0,77 25,-76-25,126 51,1-26,76 77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9.31408" units="1/cm"/>
          <inkml:channelProperty channel="Y" name="resolution" value="49.23077" units="1/cm"/>
        </inkml:channelProperties>
      </inkml:inkSource>
      <inkml:timestamp xml:id="ts0" timeString="2022-01-18T16:38:43.4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15668 6578</inkml:trace>
  <inkml:trace contextRef="#ctx0" brushRef="#br0" timeOffset="2025.7377">15668 6578,'-25'0,"0"0,-26 50,-25-24,-51-26,25 25,1-25,-1 0,26 26,25-26,0 0,26 0,-1 0,1-26,0 1,-1-26,-25 26,1-26,-1 0,-51-51,26 77,0-51,-26 25,26-25,-25 25,-1 0,51 0,0 26,1-26,24 51,1-51,-1 26,1 0,25-26,-25 26,25-1,-26-25,26 1,0 24,0-50,0 25,0 26,26-51,24 50,1-25,76 26,76-26,-25 26,0-26,127 51,101 0,-51 0,128 0,101 76,-152-50,-128 24,-24-24,-77 25,-25-1,-26 1,26-25,-26 24,-76 1,1-51,-27 51,1-26,-25 1,-1-1,0 1,-25-1,0 0,0 1,0 24,0 1,-25-51,-26 51,-25-26,0-25,25 0,-76 0,-76 0,-76 0,50 0,0 0,-25 0,51 0,76 0,-50 0,50 26,50-1,1-25,0 26,25-26,26 0,-1 0,-24 0,-1 0,26 0,-1 0,1 0,-26 0,26 0,-1 0,1 0,-1 0,-24 0,24 0,1 0</inkml:trace>
  <inkml:trace contextRef="#ctx0" brushRef="#br0" timeOffset="4342.5106">15161 7593,'0'26,"0"-1,0 1,-26-1,1 0,25 1,0-1,-26 1,26-1,0 0,0 1,-25-1,0-25,25 26,-26-1,1 0,-1-25,1 0,0 0,-1-50,-101-128,-25-51,-26 1,26 50,25 51,0 0,76 76,26 0,-1 51,1 0,25-25,-26 25,1-25,0-1,-1 26,1-25,-1 25,26-26,-25 26</inkml:trace>
  <inkml:trace contextRef="#ctx0" brushRef="#br0" timeOffset="6885.5418">15567 7086,'0'25,"51"102,25 0,25 76,-50-76,25 25,-25-75,-51-1,0-25,0-26,0 26,0-26,0 26,0-26,0 1,0-1,0 1,-25-77,-1 0,-24-25,24-26,-50-25,25 26,-25 24,51 52,-26-26,51 26,-26 25</inkml:trace>
  <inkml:trace contextRef="#ctx0" brushRef="#br0" timeOffset="8230.9943">16202 7847,'0'26,"-26"50,26-51,-25 26,0 0,-1-26,26 26,-25 0,25 0,0 0,0-26,-26 0,26 1,0-1,0 1,0-1,0 0,0 1,0-1</inkml:trace>
  <inkml:trace contextRef="#ctx0" brushRef="#br0" timeOffset="11973.0937">13256 9320,'51'-25,"253"-26,77 26,-76-26,51 51,-26 0,51 0,-77 0,-50 0,26 0,-77 51,51 0,-26-26,1 51,-51 0,-1 1,-24 24,75 26,-50 51,25 0,-50-51,-26-26,-26 26,1 0,-51-51,-1 51,1 102,-51-26,0-25,0-26,-51-25,1-25,-1-26,-25 0,25-25,-51 0,1-26,-1 1,-101-1,-76-25,-102-51,-178-101,-51-51,-24 50,24-25,128 26,-153-51,-102-127,280 127,26-26,151 102,1 25,25-25,25 0,52 26,24-1,26 26,76 25,26 26,0 0,-1-26,1 25,-1-24,26 24,0 1,0-26,0 0,0 0,0 26,0-51,51 25,0-25,101 50,153-50,381 51,558 101</inkml:trace>
  <inkml:trace contextRef="#ctx0" brushRef="#br0" timeOffset="17381.1331">18894 6120,'0'-25</inkml:trace>
  <inkml:trace contextRef="#ctx0" brushRef="#br0" timeOffset="18557.1349">18868 6044,'-25'0,"-26"-25,26 25,25-26,-26 1,1 0,25-1,-26-25,1 1,0 24,-1-24,26 24,0 1,-25-1,-1 1,1 0,0-1,-1 1,-25-26,1 51,-1-76,-25 50,25-24,-25 24,25 1,-25-1,25 1,0 25,0 0,-25-51,0 26,25 25,26 0,-26-26,26 26,-26-25,0 25,51-25,-25 25,-1 0</inkml:trace>
  <inkml:trace contextRef="#ctx0" brushRef="#br0" timeOffset="21992.9983">19021 5993,'0'26,"0"-1,0 1,0 24,0-24,0-1,0 1,0-1,0 0,0 1,0-1,-26-25,1 0,-1 0,1 0,0 0,-1 0,26-25,-25 25</inkml:trace>
  <inkml:trace contextRef="#ctx0" brushRef="#br0" timeOffset="23695.4326">20036 6146</inkml:trace>
  <inkml:trace contextRef="#ctx0" brushRef="#br0" timeOffset="31390.4449">19859 6146,'25'0,"0"51,-25-26,0 26,26 25,-26 0,0-25,0 0,0 0,0-26,0 0,0 26,0 0,0-26,0 1,0 25,-26-1,1 1,0 25,25-25,0 25,0-25,-26 25,1 0,25 77,-26-52,26 1,0 0,0-1,26 26,-26-25,0-26,0 0,0-25,0-26,0 26,0 25,0 26,0 25,0 0,0 25,0 51,0-25,0-25,-26 50,26 0,0 51,77-51,-52 0,0 26,26-102,-51-51,26-25,-26-1,0 27,0 24,-26 52,26 24,-25-75,-26 50,26-50,-26 25,0-25,51-26,-25 0,-1 0,26-25,0 0,-25-51,25 50,0-24,0-1,0 1,-26-52,-50-50,0 0,-51-51,0 25,0-25,51 51,-51-25,0 50,76 0,0 0,26 26,-51-1,50-24,-24 24,-52 1,51-1,0 26,26-25,-26 25,0 0,26 0,-26-25,26 25,-51-26,50 26,-24 0,24 0,-50-25,51 25,-52-26,52 26,-26 26,-50-26,-1 0,-25 25,-76-25,51 26,-77 24,26-50,25 0,102 26,25-26,26 0,25 25,-26-25,1 0</inkml:trace>
  <inkml:trace contextRef="#ctx0" brushRef="#br0" timeOffset="33392.4786">16303 11428,'-25'0,"-1"26,1-26,0 25,-26-25,51 25,-25 1,-1-1,1-25,25 26,0-1,-26-25,26 25,26-25,-26 26,76 50,25 26,1-52,-26 27,0-27,1-24,-27 25,-24-51,25 25,-26-25,0 25</inkml:trace>
  <inkml:trace contextRef="#ctx0" brushRef="#br0" timeOffset="33563.6862">16760 12139</inkml:trace>
  <inkml:trace contextRef="#ctx0" brushRef="#br0" timeOffset="37934.3148">16329 12292,'0'25,"0"1,50-1,-50 0,26 1,-1-1,-25 0,26-25,-26 26,0-1,0 1,0-1,0 0,-26 1,-50-26,-26 51,52-26,-1-25,26 25,-26-25,25 0,1 0,-26 0,0 0,26 0,0 0,-26-25,25 0,1 25,0-26,-1 26,26-25,0-1,0 1,0 0,26 25,-26-26,50 1,27 25,50-26,-51 1,25 0,-50-1,25 26,-25 0,0 0,0 0,-1 0,-24 0,25 0,-1 0,1 0,-25 26,-1-26,0 0,1 0,-1 25</inkml:trace>
  <inkml:trace contextRef="#ctx0" brushRef="#br0" timeOffset="44870.6928">15364 12114,'0'25,"0"1,-51-26,51 25,-26 1,26-1,-50-25,50 25,-26 1,1-1,0 1,-1-26,1 25,25 0,-26-25,1 26,0-26,-1 0,1 0,25 25,-26-25,1 0,0-25,-1-1,1-24,-26 24,51 1,-51-1,51 1,-25 0,-1-1,1 1,25-1,-25 26,25-25,-26 25,26-25,-25 25,25-26,-26 26,1 0,25-25,0-1,-25 26,-1 0,-25 0,26 0,0-25,-1 25,1 0,-1-25,1 25,0-26,-1 26,1-25,0 25,-1-26,1 26,25-25,-26 25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9.31408" units="1/cm"/>
          <inkml:channelProperty channel="Y" name="resolution" value="49.23077" units="1/cm"/>
        </inkml:channelProperties>
      </inkml:inkSource>
      <inkml:timestamp xml:id="ts0" timeString="2022-01-18T16:43:07.0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8863 4394,'0'25,"-26"-25,26 25,-25 1,-26-1,51 1,-51-26,26 25,-1-25,1 0,0 0,-1 0,-50-127,-51 0,-76-51,25 0,0 26,102 76,-25 0,25-1,25 27,-51-1,51 25,26 1,0 25,-1 0,26-25,-25 25,-1-26,26 1,-25 25,0 0,25-26</inkml:trace>
  <inkml:trace contextRef="#ctx0" brushRef="#br0" timeOffset="43743.5946">14348 4444,'-26'0,"-24"0,24 0,-24 0,24 0,-50 0,25 26,26-26,-1 0,1 0,-26 0,26 0,-1 0,1 0,0 0,-1 0,1 25,-26-25,26 0,-1 0,-25 0,-25 0,25 0,1 0,24 0,-25 0,26 0,-26 0,1 0,-1 0,0 0,0 0,26 0,-26 0,26 0,-52 0,52 0,-26 0,26 0,-51 0,50 0,-25-25,-25 25,25 0,1 0,-1-26,-76 26,51-25,-26 25,26 0,0 0,25 0,-25 0,25 0,-76 0,51 0,-26 0,52 0,-27 0,27 0,-77 0,50 0,-100-25,24 25,52-26,75 26,1 0,-26 0,-25 0,-26 26,26-26,-51 0,51 0,-26 0,52 0,-1 0,0 0,0 0,26 0,-26 0,26 0,-26 0,-25 0,0 0,25 0,0 0,26 0,-1 0,1 0,-1 0,1 0,-26 0,0 0,1 0,24-26,1 26,-26 0,0 0,0 0,1 0,24 0,1 0,-1-25,1 25,0 0,-1 0,1-26,-26 26,26-25,-1 25,1 0,0 0,-1-25,1 25,-1 0,1 0,25-26,-25 26,-1 0,1 0,-1 0,26-25,0-1</inkml:trace>
  <inkml:trace contextRef="#ctx0" brushRef="#br0" timeOffset="57304.6045">8685 4774,'-26'0,"1"0,0-25,-1 25,-50-25,0-1,25 26,0 0,26 0,0 0,-26 0,25 0,-24 0,24 0,-25 0,26 0,0 0,-26 0,25 26,1-26,0 0,-1 25,1 0,-1-25,1 0,25 26,-51-26,26 0,-1 25,1-25,0 0,25 26,-26-1,1-25,25 25,-25 1,-1-1,26 1,0-1,0 0,0 1,0-1,0 1,0-1,0 0,0 1,0-1,0 1,0-1,0 0,0 1,0-1,0 1,0-1,0 0,26 1,-26-1,0 1,0-1,0 0,0 1,0-1,0 1,0 24,0-24,0-1,0 1,0-1,0 0,0 1,25-1,-25 0,0 26,0 0,0 0,0-26,0 1,25-1,-25 0,0 1,0-1,26 26,-26 0,0-26,0 1,0 24,0 1,0-25,0 24,0 1,0 0,0 25,0-25,0-26,0 26,0-25,0 24,0 1,25 0,-25-26,0 52,0-27,0 26,0-25,0 0,0 0,0 0,0-26,0 26,0 0,0-26,0 0,0 26,0-25,0-1,0 0,0 1,0-1,0 1,0-1,0 0,0 1,0-1,0 51,0 1,0-52,0 0,0 26,0 0,0-26,0 1,0-1,0 1,0-1,-25 0,-1 1,26-1,-25 1,0-1,-1 0,1 26,-1-51,-24 51,-1-51,25 25,-50 26,51-51,-1 51,-24-26,50 1,-51-26,51 50,-51-50,26 26,-1-1,1-25,25 26,-51-26,26 25,-1-25,1 25,-1-25,1 0,0 0,-1 0,1 0,-26 0,0 0,1 0,24 0,-25 0,26 0,-26 0,0 0,26 0,0 0,-1 0,-25 0,26 0,0 26,25-1,0 1,50-1,-24 0,50 1,-25 25,50-26,-75 0,25 1,-1-1,1 1,-26-26,1 25,25 0,-1-25,1 26,0 25,-26-51,26 25,0 26,0-51,-51 51,25-51,-25 25,0 0,51-25,-26 26,1-26,-1 25,-25 1,51-1,-51 0,25-25,-25 26,26 50,50 0,-51 0,26 0,-51-50,51 50,-26 51,1-51,-1-25,-25 25,51-25,-51 25,25-50,1 24,-26-24,0-1,0 1,0-1,0 26,0-26,0 1,0 24,0-24,0 25,0-1,0-24,0 24,0 1,0-25,0-1,0 51,0-50,0-1,-26 26,26-26,-25 1,25-1,-26 0,1 26,0-51,25 26,-26-1,26 0,-25-25,25 26,-25-26,25 25,0 1,-51-1,51 26,-51-26,51 26,-25-51,25 25,-26 1,26-1,-25-25,25 26,0 50,0-25,-26 25,1 0,0 0,-1 0,26-25,0 25,0-25,0 25,-25-25,25-26,-26 26,1 0,0-26,25 26,-26 0,26 25,0-25,0 0,0 25,0-25,0 0,0-1,0 27,0-27,0 27,0-1,0-26,0 1,0-25,0 24,0-24,26-1,-26 1,25-1,-25 0,0 26,0 0,25 0,-25-26,26 51,-1-25,1 25,-1 1,51 50,0-26,-25 1,-25-51,24-26,-50 0,0 1,0-1,26-25,-26 26,25-26,0 25,1 0</inkml:trace>
  <inkml:trace contextRef="#ctx0" brushRef="#br0" timeOffset="75807.5725">8736 6654,'-26'25,"1"1,-1-26,26 25,-25-25,-26 25,51 1,-25-1,-26-25,51 26,-25-1,-1-25,1 0,0 0,-1-25,-50-1,25-25,26 51,-26-76,0 51,0-26,1 0,24 0,-25 1,-25-1,76 25,-76-50,25 25,26 1,-26-1,0 0,26 26,0-26,-1 51,26-26,-25 26,-1-25,1 25,25-25</inkml:trace>
  <inkml:trace contextRef="#ctx0" brushRef="#br0" timeOffset="93796.9276">8786 9143,'-25'0,"25"25,-25 0,-52 1,77-1,-25 1,0-1,-1-25,1 25,0 1,-1-26,1 0,-1 0,1 0,0 0,-26 0,25-26,-24-24,-1 24,0-50,0 51,-25-26,25 25,26 1,-26 0,0-1,26 1,-26 25,26-26,-1 1,1 0,-1 25,1 0,25-26,-25 26,-1 0,26-25,-25 25,25-26,-25 26,-1-25,1 25,25-25</inkml:trace>
  <inkml:trace contextRef="#ctx0" brushRef="#br0" timeOffset="105312.4902">8863 11276,'-26'0,"-25"0,-25 25,25-25,-50 26,50-26,26 0,-26 0,0 25,0-25,26 0,0 0,-1 0,1 0,-1-25,-24-1,-27-25,52 26,-51-51,25 25,26 0,-52-25,27 25,24 1,-25-1,26 0,-26 0,26 26,-51-26,76 26,-51-26,26 25</inkml:trace>
  <inkml:trace contextRef="#ctx0" brushRef="#br0" timeOffset="141160.8765">10716 8889,'-25'0,"0"0,-1 0,-25 0,26 0,0 0,-26 0,-25 0,50 0,-24 0,24 0,-25 25,1-25,24 0,1 0,-1 0,1 0,0 0,-1 0,-25 0,26 0,0 0,-26 0,0 0,-25 0,50 0,-24 0,24 0,1 0,-1 0,1 0,0 0,-1 0,1 0,0 0,-1 0,1 0,-1 0,1 0,0 0</inkml:trace>
  <inkml:trace contextRef="#ctx0" brushRef="#br0" timeOffset="207871.5271">8329 11123,'0'26,"-25"50,25 0,0 51,0-25,0-26,0-25,0-26,0 26,0-26,-25-25,25 26,0-1,-26 1</inkml:trace>
  <inkml:trace contextRef="#ctx0" brushRef="#br0" timeOffset="218491.7203">10564 9854,'0'76,"51"0,-26 51,-25-25,26-26,-1-25,0-1,-25 1,0-25,0-1,0 26,0 0,0-26,0 26,0-26,0 1,0 24,-25 27,25-52,0 0,0 1,-25-26,-1 51</inkml:trace>
  <inkml:trace contextRef="#ctx0" brushRef="#br0" timeOffset="219530.3927">10640 10971,'0'0,"0"-25,-25-1,25 1,0 0,0-1,-26 26,1-25,25-1,0 1,0 0</inkml:trace>
  <inkml:trace contextRef="#ctx0" brushRef="#br0" timeOffset="221160.0356">10996 10743,'-26'-26,"-24"52,24-1,-25-25,51 51,-25-51,25 25,-25 1,25-1,-26-25,26 25</inkml:trace>
  <inkml:trace contextRef="#ctx0" brushRef="#br0" timeOffset="239491.6237">8786 10793,'-25'0,"25"26,0-1,0 1,51 24,-51-24,0-1,25 1,1-1,-26 0,0 1,25-26,-25 25,25 0,-25 1,26-26,-1 25,-25 1,26-26,-1 0,-25 25,0 0,-25-25,-1 0,1 0,-1-25,1 25,0 0,25-25,-26-1,1 26,-1 0,26-25,-25 25,25-26,0 1,0 0,0-1,0 1,0 0,0-1,25 26,-25-25,51 25,-25 0,24 0,-24 0,25 0,-26 0,0 0,1 0,-26 25,0 1,-26-26,1 25,-26-25,26 0,-1 0,1 0,25 25,0 1,-25-26,25 25</inkml:trace>
  <inkml:trace contextRef="#ctx0" brushRef="#br0" timeOffset="263355.6947">8964 10108,'-25'25,"-1"-25,26 25,-25-25,25 51,-25 0,-1-26,1-25,25 26,-26-1,26 1,0-1,-25-25,25 25,0 1,0-1,0 1,0 24,0-24,-25-26</inkml:trace>
  <inkml:trace contextRef="#ctx0" brushRef="#br0" timeOffset="265170.592">8964 10108,'-25'0,"-26"0,51 25,-51-25,51 25,-25-25,-1 0,1 26,0-26,25 25,-26-25,1 0,-1 0,1 0</inkml:trace>
  <inkml:trace contextRef="#ctx0" brushRef="#br0" timeOffset="266708.9212">8964 10133,'0'51,"0"-26,26 1,-26 24,25-24,0-1,1 1</inkml:trace>
  <inkml:trace contextRef="#ctx0" brushRef="#br0" timeOffset="305964.9769">11656 8635,'-25'0,"25"25,-26-25,1 25,-1-25,26 26,-25-26,25 25,0 1,-25-26,25 25,-26-25,1 0,0 0,-1 0,1 0,-1 0,1 25,0 1,-1-1,1 1,-1-26,1 0,0 0,-1 0,1 0,-1 0,1 0,0 0,-26 0,25-26,1 26,25-25,-25 25,-26 0,25 0,1 0,0 0,-1 0,1 0,-1 0,1 25,-26 1,26-26,-1 0,-24 25,-1-25,0 0,26 0,-26 0,0 0,0 0,26 0,0 0,-52 0,52-25,0 25,-1-26,1 26,-1 0,26-25,26 25,-1 0,26 0,0 0,-26 0,26 0,-26 0,26 0,-25 0,-1 0,0 0,26 0,-25 0,24 0,-24 0,-1 0,0 0,1 0,-1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AAD40-199B-4946-9106-8D5D120B3E14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9263" y="685800"/>
            <a:ext cx="59594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D114C-3521-4A9A-A8C3-47DA08B2E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666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D114C-3521-4A9A-A8C3-47DA08B2E10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549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D114C-3521-4A9A-A8C3-47DA08B2E10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549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D114C-3521-4A9A-A8C3-47DA08B2E10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549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D114C-3521-4A9A-A8C3-47DA08B2E10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549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D114C-3521-4A9A-A8C3-47DA08B2E10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549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D114C-3521-4A9A-A8C3-47DA08B2E10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549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D114C-3521-4A9A-A8C3-47DA08B2E10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549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D114C-3521-4A9A-A8C3-47DA08B2E10B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549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D114C-3521-4A9A-A8C3-47DA08B2E10B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549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5352" y="2181221"/>
            <a:ext cx="10373996" cy="15050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0706" y="3978859"/>
            <a:ext cx="8543290" cy="17943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32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8408" y="487605"/>
            <a:ext cx="2746058" cy="10377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0235" y="487605"/>
            <a:ext cx="8034761" cy="10377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66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06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087" y="4511974"/>
            <a:ext cx="10373996" cy="139455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4087" y="2976019"/>
            <a:ext cx="10373996" cy="153595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95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0236" y="2837862"/>
            <a:ext cx="5390409" cy="80276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4055" y="2837862"/>
            <a:ext cx="5390409" cy="80276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774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236" y="281186"/>
            <a:ext cx="10984230" cy="117025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235" y="1571715"/>
            <a:ext cx="5392529" cy="6550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235" y="2226731"/>
            <a:ext cx="5392529" cy="40454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9820" y="1571715"/>
            <a:ext cx="5394647" cy="6550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9820" y="2226731"/>
            <a:ext cx="5394647" cy="40454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18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03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375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236" y="279561"/>
            <a:ext cx="4015263" cy="11897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1699" y="279562"/>
            <a:ext cx="6822767" cy="59926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236" y="1469317"/>
            <a:ext cx="4015263" cy="48029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66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206" y="4915060"/>
            <a:ext cx="7322820" cy="580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2206" y="627385"/>
            <a:ext cx="7322820" cy="421290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2206" y="5495310"/>
            <a:ext cx="7322820" cy="8240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09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0236" y="281186"/>
            <a:ext cx="10984230" cy="1170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236" y="1638353"/>
            <a:ext cx="10984230" cy="4633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0236" y="6507904"/>
            <a:ext cx="2847763" cy="373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ACFDC-4D01-4392-9CD2-38D00203A0FB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9939" y="6507904"/>
            <a:ext cx="3864822" cy="373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6703" y="6507904"/>
            <a:ext cx="2847763" cy="373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210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customXml" Target="../ink/ink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emf"/><Relationship Id="rId4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04700" cy="702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" y="0"/>
            <a:ext cx="12204700" cy="91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800" b="1" dirty="0" smtClean="0">
                <a:solidFill>
                  <a:srgbClr val="C00000"/>
                </a:solidFill>
              </a:rPr>
              <a:t>                    PHP </a:t>
            </a:r>
            <a:r>
              <a:rPr lang="en-IN" sz="4800" b="1" dirty="0" smtClean="0">
                <a:solidFill>
                  <a:srgbClr val="C00000"/>
                </a:solidFill>
              </a:rPr>
              <a:t>Conditional Statements</a:t>
            </a:r>
            <a:endParaRPr lang="en-IN" sz="4800" b="1" dirty="0">
              <a:solidFill>
                <a:srgbClr val="C00000"/>
              </a:solidFill>
            </a:endParaRPr>
          </a:p>
        </p:txBody>
      </p:sp>
      <p:sp>
        <p:nvSpPr>
          <p:cNvPr id="7" name="AutoShape 2" descr="GitHub - angular/angular: The modern web developer's platfor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307976" y="1314513"/>
            <a:ext cx="11039796" cy="43564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Very often when you write code, you want to perform different actions for different conditions. You can use conditional statements in your code to do this.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PHP we have the following conditional statements: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tx1"/>
                </a:solidFill>
              </a:rPr>
              <a:t>if statement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executes some code if one condition is true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tx1"/>
                </a:solidFill>
              </a:rPr>
              <a:t>if...else statement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executes some code if a condition is true and another code if that condition is false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tx1"/>
                </a:solidFill>
              </a:rPr>
              <a:t>if...</a:t>
            </a:r>
            <a:r>
              <a:rPr lang="en-US" sz="2800" b="1" dirty="0" err="1">
                <a:solidFill>
                  <a:schemeClr val="tx1"/>
                </a:solidFill>
              </a:rPr>
              <a:t>elseif</a:t>
            </a:r>
            <a:r>
              <a:rPr lang="en-US" sz="2800" b="1" dirty="0">
                <a:solidFill>
                  <a:schemeClr val="tx1"/>
                </a:solidFill>
              </a:rPr>
              <a:t>...else statement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executes different codes for more than two conditions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tx1"/>
                </a:solidFill>
              </a:rPr>
              <a:t>switch statement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selects one of many blocks of code to be executed</a:t>
            </a:r>
          </a:p>
        </p:txBody>
      </p:sp>
    </p:spTree>
    <p:extLst>
      <p:ext uri="{BB962C8B-B14F-4D97-AF65-F5344CB8AC3E}">
        <p14:creationId xmlns:p14="http://schemas.microsoft.com/office/powerpoint/2010/main" val="277585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 tmFilter="0,0; .5, 1; 1, 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 tmFilter="0,0; .5, 1; 1, 1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 tmFilter="0,0; .5, 1; 1, 1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04700" cy="702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" y="0"/>
            <a:ext cx="12204700" cy="91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800" b="1" dirty="0" smtClean="0">
                <a:solidFill>
                  <a:srgbClr val="C00000"/>
                </a:solidFill>
              </a:rPr>
              <a:t>                    PHP </a:t>
            </a:r>
            <a:r>
              <a:rPr lang="en-IN" sz="4800" b="1" dirty="0" smtClean="0">
                <a:solidFill>
                  <a:srgbClr val="C00000"/>
                </a:solidFill>
              </a:rPr>
              <a:t>if Statements</a:t>
            </a:r>
            <a:endParaRPr lang="en-IN" sz="4800" b="1" dirty="0">
              <a:solidFill>
                <a:srgbClr val="C00000"/>
              </a:solidFill>
            </a:endParaRPr>
          </a:p>
        </p:txBody>
      </p:sp>
      <p:sp>
        <p:nvSpPr>
          <p:cNvPr id="7" name="AutoShape 2" descr="GitHub - angular/angular: The modern web developer's platfor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6" name="Picture 2" descr="php if statement flowch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887" y="918468"/>
            <a:ext cx="3312376" cy="497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3080880" y="1106280"/>
              <a:ext cx="4416120" cy="37486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71520" y="1096920"/>
                <a:ext cx="4434840" cy="376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26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04700" cy="702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" y="0"/>
            <a:ext cx="12204700" cy="91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800" b="1" dirty="0" smtClean="0">
                <a:solidFill>
                  <a:srgbClr val="C00000"/>
                </a:solidFill>
              </a:rPr>
              <a:t>                    PHP </a:t>
            </a:r>
            <a:r>
              <a:rPr lang="en-IN" sz="4800" b="1" dirty="0" smtClean="0">
                <a:solidFill>
                  <a:srgbClr val="C00000"/>
                </a:solidFill>
              </a:rPr>
              <a:t>if-else Statements</a:t>
            </a:r>
            <a:endParaRPr lang="en-IN" sz="4800" b="1" dirty="0">
              <a:solidFill>
                <a:srgbClr val="C00000"/>
              </a:solidFill>
            </a:endParaRPr>
          </a:p>
        </p:txBody>
      </p:sp>
      <p:sp>
        <p:nvSpPr>
          <p:cNvPr id="7" name="AutoShape 2" descr="GitHub - angular/angular: The modern web developer's platfor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3051175" y="2771299"/>
            <a:ext cx="610235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(condition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){  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//code to be executed if true  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else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  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//code to be executed if false  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103779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04700" cy="702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" y="0"/>
            <a:ext cx="12204700" cy="91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800" b="1" dirty="0" smtClean="0">
                <a:solidFill>
                  <a:srgbClr val="C00000"/>
                </a:solidFill>
              </a:rPr>
              <a:t>                    PHP </a:t>
            </a:r>
            <a:r>
              <a:rPr lang="en-IN" sz="4800" b="1" dirty="0" smtClean="0">
                <a:solidFill>
                  <a:srgbClr val="C00000"/>
                </a:solidFill>
              </a:rPr>
              <a:t>if-else Statements</a:t>
            </a:r>
            <a:endParaRPr lang="en-IN" sz="4800" b="1" dirty="0">
              <a:solidFill>
                <a:srgbClr val="C00000"/>
              </a:solidFill>
            </a:endParaRPr>
          </a:p>
        </p:txBody>
      </p:sp>
      <p:sp>
        <p:nvSpPr>
          <p:cNvPr id="7" name="AutoShape 2" descr="GitHub - angular/angular: The modern web developer's platfor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6" name="Picture 2" descr="php if statement flowch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887" y="918468"/>
            <a:ext cx="3312376" cy="497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3812040" y="1837800"/>
              <a:ext cx="3401280" cy="27428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02680" y="1828440"/>
                <a:ext cx="3420000" cy="276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860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04700" cy="702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" y="0"/>
            <a:ext cx="12204700" cy="91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800" b="1" dirty="0" smtClean="0">
                <a:solidFill>
                  <a:srgbClr val="C00000"/>
                </a:solidFill>
              </a:rPr>
              <a:t>                    PHP </a:t>
            </a:r>
            <a:r>
              <a:rPr lang="en-IN" sz="4800" b="1" dirty="0" smtClean="0">
                <a:solidFill>
                  <a:srgbClr val="C00000"/>
                </a:solidFill>
              </a:rPr>
              <a:t>if-else</a:t>
            </a:r>
            <a:r>
              <a:rPr lang="en-IN" sz="4800" b="1" dirty="0" smtClean="0">
                <a:solidFill>
                  <a:srgbClr val="C00000"/>
                </a:solidFill>
              </a:rPr>
              <a:t>-if</a:t>
            </a:r>
            <a:r>
              <a:rPr lang="en-IN" sz="4800" b="1" dirty="0" smtClean="0">
                <a:solidFill>
                  <a:srgbClr val="C00000"/>
                </a:solidFill>
              </a:rPr>
              <a:t> Statements</a:t>
            </a:r>
            <a:endParaRPr lang="en-IN" sz="4800" b="1" dirty="0">
              <a:solidFill>
                <a:srgbClr val="C00000"/>
              </a:solidFill>
            </a:endParaRPr>
          </a:p>
        </p:txBody>
      </p:sp>
      <p:sp>
        <p:nvSpPr>
          <p:cNvPr id="7" name="AutoShape 2" descr="GitHub - angular/angular: The modern web developer's platfor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3051174" y="1054928"/>
            <a:ext cx="773169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(condition1){    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//code to be executed if condition1 is true    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 </a:t>
            </a: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elseif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(condition2){      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//code to be executed if condition2 is true    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 </a:t>
            </a: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elseif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(condition3){      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//code to be executed if condition3 is true    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....  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  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else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    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//code to be executed if all given conditions are false    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 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2239920" y="1188360"/>
              <a:ext cx="2925720" cy="41968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30560" y="1179000"/>
                <a:ext cx="2944440" cy="421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662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04700" cy="702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" y="0"/>
            <a:ext cx="12204700" cy="91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800" b="1" dirty="0" smtClean="0">
                <a:solidFill>
                  <a:srgbClr val="C00000"/>
                </a:solidFill>
              </a:rPr>
              <a:t>                    PHP </a:t>
            </a:r>
            <a:r>
              <a:rPr lang="en-IN" sz="4800" b="1" dirty="0" smtClean="0">
                <a:solidFill>
                  <a:srgbClr val="C00000"/>
                </a:solidFill>
              </a:rPr>
              <a:t>if-else</a:t>
            </a:r>
            <a:r>
              <a:rPr lang="en-IN" sz="4800" b="1" dirty="0" smtClean="0">
                <a:solidFill>
                  <a:srgbClr val="C00000"/>
                </a:solidFill>
              </a:rPr>
              <a:t>-if</a:t>
            </a:r>
            <a:r>
              <a:rPr lang="en-IN" sz="4800" b="1" dirty="0" smtClean="0">
                <a:solidFill>
                  <a:srgbClr val="C00000"/>
                </a:solidFill>
              </a:rPr>
              <a:t> Statements</a:t>
            </a:r>
            <a:endParaRPr lang="en-IN" sz="4800" b="1" dirty="0">
              <a:solidFill>
                <a:srgbClr val="C00000"/>
              </a:solidFill>
            </a:endParaRPr>
          </a:p>
        </p:txBody>
      </p:sp>
      <p:sp>
        <p:nvSpPr>
          <p:cNvPr id="7" name="AutoShape 2" descr="GitHub - angular/angular: The modern web developer's platfor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6" name="Picture 4" descr="php if-else statement flowch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998" y="918468"/>
            <a:ext cx="5942915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94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04700" cy="702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" y="0"/>
            <a:ext cx="12204700" cy="91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800" b="1" dirty="0" smtClean="0">
                <a:solidFill>
                  <a:srgbClr val="C00000"/>
                </a:solidFill>
              </a:rPr>
              <a:t>                    PHP </a:t>
            </a:r>
            <a:r>
              <a:rPr lang="en-IN" sz="4800" b="1" dirty="0" smtClean="0">
                <a:solidFill>
                  <a:srgbClr val="C00000"/>
                </a:solidFill>
              </a:rPr>
              <a:t>Nested if</a:t>
            </a:r>
            <a:r>
              <a:rPr lang="en-IN" sz="4800" b="1" dirty="0" smtClean="0">
                <a:solidFill>
                  <a:srgbClr val="C00000"/>
                </a:solidFill>
              </a:rPr>
              <a:t> Statements</a:t>
            </a:r>
            <a:endParaRPr lang="en-IN" sz="4800" b="1" dirty="0">
              <a:solidFill>
                <a:srgbClr val="C00000"/>
              </a:solidFill>
            </a:endParaRPr>
          </a:p>
        </p:txBody>
      </p:sp>
      <p:sp>
        <p:nvSpPr>
          <p:cNvPr id="7" name="AutoShape 2" descr="GitHub - angular/angular: The modern web developer's platfor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051175" y="1494818"/>
            <a:ext cx="610235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(condition) {    </a:t>
            </a: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//code to be executed if condition is true   </a:t>
            </a:r>
          </a:p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(condition) {    </a:t>
            </a: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//code to be executed if condition is true    </a:t>
            </a: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    </a:t>
            </a: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24371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04700" cy="702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" y="0"/>
            <a:ext cx="12204700" cy="91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800" b="1" dirty="0" smtClean="0">
                <a:solidFill>
                  <a:srgbClr val="C00000"/>
                </a:solidFill>
              </a:rPr>
              <a:t>                    PHP </a:t>
            </a:r>
            <a:r>
              <a:rPr lang="en-IN" sz="4800" b="1" dirty="0" smtClean="0">
                <a:solidFill>
                  <a:srgbClr val="C00000"/>
                </a:solidFill>
              </a:rPr>
              <a:t>Nested if</a:t>
            </a:r>
            <a:r>
              <a:rPr lang="en-IN" sz="4800" b="1" dirty="0" smtClean="0">
                <a:solidFill>
                  <a:srgbClr val="C00000"/>
                </a:solidFill>
              </a:rPr>
              <a:t> Statements</a:t>
            </a:r>
            <a:endParaRPr lang="en-IN" sz="4800" b="1" dirty="0">
              <a:solidFill>
                <a:srgbClr val="C00000"/>
              </a:solidFill>
            </a:endParaRPr>
          </a:p>
        </p:txBody>
      </p:sp>
      <p:sp>
        <p:nvSpPr>
          <p:cNvPr id="7" name="AutoShape 2" descr="GitHub - angular/angular: The modern web developer's platfor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" name="Picture 2" descr="php if-else statement flowch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438" y="918468"/>
            <a:ext cx="3386112" cy="508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12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04700" cy="702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" y="0"/>
            <a:ext cx="12204700" cy="91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800" b="1" dirty="0" smtClean="0">
                <a:solidFill>
                  <a:srgbClr val="C00000"/>
                </a:solidFill>
              </a:rPr>
              <a:t>                    PHP </a:t>
            </a:r>
            <a:r>
              <a:rPr lang="en-IN" sz="4800" b="1" dirty="0" smtClean="0">
                <a:solidFill>
                  <a:srgbClr val="C00000"/>
                </a:solidFill>
              </a:rPr>
              <a:t>Nested if</a:t>
            </a:r>
            <a:r>
              <a:rPr lang="en-IN" sz="4800" b="1" dirty="0" smtClean="0">
                <a:solidFill>
                  <a:srgbClr val="C00000"/>
                </a:solidFill>
              </a:rPr>
              <a:t> Statements</a:t>
            </a:r>
            <a:endParaRPr lang="en-IN" sz="4800" b="1" dirty="0">
              <a:solidFill>
                <a:srgbClr val="C00000"/>
              </a:solidFill>
            </a:endParaRPr>
          </a:p>
        </p:txBody>
      </p:sp>
      <p:sp>
        <p:nvSpPr>
          <p:cNvPr id="7" name="AutoShape 2" descr="GitHub - angular/angular: The modern web developer's platfor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3051175" y="990476"/>
            <a:ext cx="610235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&lt;?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php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 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              $age = 23;  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   $nationality = "Indian";  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   //applying conditions on nationality and age  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   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($nationality == "Indian")  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   {  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       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($age &gt;= 18) {  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           echo "Eligible to give vote";  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       }  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       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else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{    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           echo "Not eligible to give vote";  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       }  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   }  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?&gt;  </a:t>
            </a:r>
          </a:p>
        </p:txBody>
      </p:sp>
    </p:spTree>
    <p:extLst>
      <p:ext uri="{BB962C8B-B14F-4D97-AF65-F5344CB8AC3E}">
        <p14:creationId xmlns:p14="http://schemas.microsoft.com/office/powerpoint/2010/main" val="102279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2281</TotalTime>
  <Words>93</Words>
  <Application>Microsoft Office PowerPoint</Application>
  <PresentationFormat>Custom</PresentationFormat>
  <Paragraphs>59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</dc:creator>
  <cp:lastModifiedBy>Sachin</cp:lastModifiedBy>
  <cp:revision>96</cp:revision>
  <dcterms:created xsi:type="dcterms:W3CDTF">2021-12-30T02:36:02Z</dcterms:created>
  <dcterms:modified xsi:type="dcterms:W3CDTF">2022-01-18T17:10:15Z</dcterms:modified>
</cp:coreProperties>
</file>