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2.xml" ContentType="application/inkml+xml"/>
  <Override PartName="/ppt/notesSlides/notesSlide5.xml" ContentType="application/vnd.openxmlformats-officedocument.presentationml.notesSlide+xml"/>
  <Override PartName="/ppt/ink/ink3.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4.xml" ContentType="application/inkml+xml"/>
  <Override PartName="/ppt/notesSlides/notesSlide11.xml" ContentType="application/vnd.openxmlformats-officedocument.presentationml.notesSlide+xml"/>
  <Override PartName="/ppt/ink/ink5.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6.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304" r:id="rId2"/>
    <p:sldId id="305" r:id="rId3"/>
    <p:sldId id="307" r:id="rId4"/>
    <p:sldId id="312" r:id="rId5"/>
    <p:sldId id="306" r:id="rId6"/>
    <p:sldId id="310" r:id="rId7"/>
    <p:sldId id="311" r:id="rId8"/>
    <p:sldId id="308" r:id="rId9"/>
    <p:sldId id="309" r:id="rId10"/>
    <p:sldId id="313" r:id="rId11"/>
    <p:sldId id="314" r:id="rId12"/>
    <p:sldId id="324" r:id="rId13"/>
    <p:sldId id="325" r:id="rId14"/>
    <p:sldId id="315" r:id="rId15"/>
    <p:sldId id="317" r:id="rId16"/>
    <p:sldId id="316" r:id="rId17"/>
    <p:sldId id="318" r:id="rId18"/>
    <p:sldId id="320" r:id="rId19"/>
    <p:sldId id="319" r:id="rId20"/>
    <p:sldId id="326" r:id="rId21"/>
    <p:sldId id="321" r:id="rId22"/>
    <p:sldId id="322" r:id="rId23"/>
  </p:sldIdLst>
  <p:sldSz cx="12204700" cy="702151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7106"/>
    <a:srgbClr val="3262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834" y="-132"/>
      </p:cViewPr>
      <p:guideLst>
        <p:guide orient="horz" pos="2212"/>
        <p:guide pos="38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9.31408" units="1/cm"/>
          <inkml:channelProperty channel="Y" name="resolution" value="49.23077" units="1/cm"/>
        </inkml:channelProperties>
      </inkml:inkSource>
      <inkml:timestamp xml:id="ts0" timeString="2022-01-18T16:36:20.503"/>
    </inkml:context>
    <inkml:brush xml:id="br0">
      <inkml:brushProperty name="width" value="0.05292" units="cm"/>
      <inkml:brushProperty name="height" value="0.05292" units="cm"/>
      <inkml:brushProperty name="color" value="#FF0000"/>
    </inkml:brush>
  </inkml:definitions>
  <inkml:trace contextRef="#ctx0" brushRef="#br0">15262 5613</inkml:trace>
  <inkml:trace contextRef="#ctx0" brushRef="#br0" timeOffset="550.5744">15262 5613</inkml:trace>
  <inkml:trace contextRef="#ctx0" brushRef="#br0" timeOffset="2609.4075">15262 5613,'0'50,"0"-24,25 25,-25-1,0 26,0 1,0-27,0 1,0 0,0-26,0 26,0 0,0-26,0 26,0-25,0 24,0 1,0-25,0-1,26 51,-26-50,0-1,25 0,-25 1,26-26,-26 25,0 1,0-1,0 0,0 26,0-25,0-1,0 0,0 1,0-52,0-24,0 24,-26 1,26-51,-25 50,25 1,0-1,0 1,-26 25,1-51,0 0,25 26,-26 0,1-1,0 26,25-25,0-1,-26 26,1-25,-1 25,1-25,0 25,-1 0</inkml:trace>
  <inkml:trace contextRef="#ctx0" brushRef="#br0" timeOffset="4800.3768">15618 6247,'0'26,"-26"-1,26 1,0-1,0 0,0 1,0-1,0 26,0 0,0-26,0 26,-25 0,-1-26,26 1,0-1,-25-25,25 25,-25-25,-1 0,26 26,0-1,-25 1,25-1,0 0,-26 1</inkml:trace>
  <inkml:trace contextRef="#ctx0" brushRef="#br0" timeOffset="9962.6275">15084 4800,'26'0,"-1"0,-25-26,0 1,26 25,-26-25,0-1,0 1,0-1,-26 26,26-25,-25 25,-1 0,1 0,25-25,-25 25,-1 0,1 0,-1 0,1 0,0 0,-1 0,1 0,-26 0,26 0,-1 0,1 0,-1 0,1 0,0 0,-1 0,26 25,0 26,0 0,0-26,0 0,0 1,0-1,26-25,-26 51,25-51,-25 25,25 1,1-1,-1 1,-25-1,26-25,-1 0,0 25,1-25,-26 26,25-26,1 0,-1 0,0 0,1 0,-1 0,1 0,-1 0,0 0,1 0,25-26,-26 1,-25 0,25 25,-25-26,26 26,-1-25,-25-1,0 1,0 0,0-1,0 1,0-1,0 52,0-1,0 1,0-1,0 26,0 0,0-1,0 1,25 0,1 0,-1 0,-25-26,0 0,0 1,0-1,0 1,0-1</inkml:trace>
  <inkml:trace contextRef="#ctx0" brushRef="#br0" timeOffset="11493.2151">16049 5054,'-25'0,"0"0,-26 0,25 0,-24 0,-27-26,27 26,-1 0,25 0,1 0,0 0,-1-25,1 25,-26-25,26 25,-26 0,25-26,1 26,0-25,-1 25</inkml:trace>
  <inkml:trace contextRef="#ctx0" brushRef="#br0" timeOffset="13364.49">15897 5282,'-25'0,"-1"0,1 0,-1 0,-24 0,24 0,1 0,-1 0,1 0,25-25,-25 25,-1 0,1 0</inkml:trace>
  <inkml:trace contextRef="#ctx0" brushRef="#br0" timeOffset="15676.479">16532 4876,'0'25,"0"26,0-25,0-1,0 0,0 1,0-1,0 1,0-1,0 0,0 1,0-1,0 1,0-1,0 26,0-26,0 1,0-1,0 26,0-26,-26 1,26-1,0 0</inkml:trace>
  <inkml:trace contextRef="#ctx0" brushRef="#br0" timeOffset="18212.4216">16989 5130</inkml:trace>
  <inkml:trace contextRef="#ctx0" brushRef="#br0" timeOffset="21208.3158">16938 5409,'-25'0,"-26"0,26 0,-1 0,1 0,-1 0</inkml:trace>
  <inkml:trace contextRef="#ctx0" brushRef="#br0" timeOffset="33184.1893">14957 7390,'0'51,"0"-26,0 1,0-1,0 1,0 24,0-24,0 25,0-26,0 0,-25-25,0 26,25-1,-26-25,26-25,-25 25,25-26,-26 26,1 0,0-50,-102-27,-204-151,-253-204,-254-279,-279-152,-203-26,355 152,406 356,330 229,128 76,75 50,1 1</inkml:trace>
  <inkml:trace contextRef="#ctx0" brushRef="#br0" timeOffset="39391.4966">14754 10768,'0'25,"0"1,0-1,0 26,-51-26,51 1,-50-1,50 1,-26-1,1 0,-1-25,1 26,0-1,-1 0,1-25,-1 26,1-1,0-25,25 26,-26-26,1 0,-26-51,-177-203,-179-152,-456-407,-153-76,254 280,330 253,179 153,100 127,102 25,-25 25,51 1</inkml:trace>
  <inkml:trace contextRef="#ctx0" brushRef="#br0" timeOffset="47319.6743">14678 13231,'-25'0,"-1"0,26 51,-25-51,-1 0,1 0,0 26,-1-26,26 25,-25 0,25 1,-26-26,26 25,0 1,0-1,0 0,-25-25,0 0,-1 0,-50 0,-76-50,-51-103,-77 26,26-51,0 51,102 51,76 25,0 26,50 0,1 25,-1 0,1 0,25-26,-25 26,-1 0</inkml:trace>
  <inkml:trace contextRef="#ctx0" brushRef="#br0" timeOffset="55231.4616">17141 4978,'-25'0,"0"0,-1 25,-25-25,1 25,-1 26,-51-25,26 24,-102 27,0-27,-50 27,50-1,51-51,0 26,51 0,0-26,25 1,26-1,-1-25</inkml:trace>
  <inkml:trace contextRef="#ctx0" brushRef="#br0" timeOffset="58439.4302">18081 5308,'-25'0,"-26"0,25 0,-24 25,-1 1,0-1,26-25,-52 25,27-25,24 26,1-26,-1 0,-24 0,24 0,1 0,-1 0,1 0,0 0,25-26,-26 26,1 0,-1 0,1 0,25-25</inkml:trace>
  <inkml:trace contextRef="#ctx0" brushRef="#br0" timeOffset="62368.4405">18030 5359,'-25'0,"-1"0,1 0,0 0,25-26,-26 26,26-25,0-1,-25 26,25-25,0 0,-26 25,1 0,25-26,-25 26,-1-25,1 25,25-26,-26 26,26-25</inkml:trace>
  <inkml:trace contextRef="#ctx0" brushRef="#br0" timeOffset="64759.8179">18005 5435,'0'25,"0"1,0 24,-26-50,26 26,-25-26,0 0,-1 0,26 25</inkml:trace>
  <inkml:trace contextRef="#ctx0" brushRef="#br0" timeOffset="88598.6898">18538 5892,'51'0,"101"0,-25 0,0 25,-51 26,77 51,-1-26,-25 25,51-24,-26-1,-101-51,51 51,24-25,-75-51,0 76,0-76,-26 26,1-1,-1-25,0 26,26-26,-51 25,26-25,-26 25,25 1,-25-1,25-25,-25 26,26-26,-26 25,0 0,0 1,0-1,0 1,0-1,0 0,0 1,0-1,0 1,0-1,25 26,-25-26,0 0,0 1,0-1,0 1,0-1,26-25,-26 25,0 26,0-25,0-1,25 26,26 0,-26-1,-25-24,26-1,-1 26,-25 0,0 25,0 26,0-52,0 1,0 0,0-26,0 26,0-25,0-1,0 0,0 1,0-1,0 1,0-1,0 51,0-25,25 0,1-26,-1 51,-25-50,26 24,-26 1,0 25,0 1,0 24,0-25,0 1,0 50,0-26,0-25,0 1,0-27,0 27,0-27,0 1,0-26,0 1,0 25,0 25,-26-25,1-1,-1 1,1 0,-26-26,51 26,-25-25,25 24,-26 1,26 0,-25 25,25 0,-25-25,-26 25,25 1,-24 24,-1-25,51 1,0-27,-26 1,1 0,25 0,-25-26,25 26,0-26,0 1,0-1,0 51,0-50,0-1,0 0,0 1,0-1,0 1,0-1,0 0,25 1,-25-1,25 1,-25-1,26-25,-26 25,-26 1,-50 152,25-128,-50 27,50-77,-25 50,-76 1,101-51,-25 0,25 0,-25 0,-1 0,-24 0,25 0,-26 0,-25-25,0-1,26 26,-52-50,52 50,24 0,-24 0,25 0,25 0,25 0,1 0,-26 0,26 0,-1 0,1 0,-26 0,26 0,-26 0,26 0,-51 0,50 0,-25 0,26 0,-26 0,-25 0,0-26,25 26,0-25,-25-1,-26 26,26 0,0-25,25 0,-25-1,51 26,-26 0,26 0,-52-25,52 25,0-26,-26 26,25-25,1 25,-26 0,26-25,-1 25,1 0,0 0,-26 0,25-26,-24 26,24 0,-25-25,1 25,-27 0,1 0,26-26,-1 26,0 0,0-25,26 25,-26 0,0 0,0 0,26 0,0 0,-1 0,1 0,-1 0</inkml:trace>
  <inkml:trace contextRef="#ctx0" brushRef="#br0" timeOffset="90514.7896">15719 11606,'0'25,"0"1,0-1,0 1,-25-1,-1 0,26 1,-25-1,0 1,-26-26,51 25,-26 0,1-25,25 26,-25-26,-1 25,1-25,25 26,0-1,152 26,102 50,76-24,127 50,26-26,-229-50,25-26,-101 1,-76-26,-26 0,-51 0,26 0</inkml:trace>
  <inkml:trace contextRef="#ctx0" brushRef="#br0" timeOffset="98225.6174">15287 9143,'77'0,"202"0,127 0,-101 25,0 127,-26-25,0 51,-25-51,-25 0,-51 0,-26-25,-25-26,-51-25,0 25,-50-51,-1 1,-25 24,0-24,0 25,0-1,0 27,-51-52,-25 26,-25-51,-26 0,-51 0,-152 0,-51 0,-127-26,-127-24,203 50,-50 0,50 0,127 25,102 0,0 1,25-1,51-25,-25 26,76-26,-26 0,26 0,0 0,0 0,0 0,-51 0,0-77,-26-24,26-26,0 0,77 25,-52 51,77 1,-1-27,26 52,0 0,0-1,0-25,76-25,-25 25,51 1,-1 24,52-24,75 24,-25 1,102-26,-26 26,1 25,-77 0,0 0,-101 0,50 0,0 0,-50 0,0 0,-26 0,25 0,77 25,-76-25,126 51,1-26,76 77</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9.31408" units="1/cm"/>
          <inkml:channelProperty channel="Y" name="resolution" value="49.23077" units="1/cm"/>
        </inkml:channelProperties>
      </inkml:inkSource>
      <inkml:timestamp xml:id="ts0" timeString="2022-01-18T16:38:43.446"/>
    </inkml:context>
    <inkml:brush xml:id="br0">
      <inkml:brushProperty name="width" value="0.05292" units="cm"/>
      <inkml:brushProperty name="height" value="0.05292" units="cm"/>
      <inkml:brushProperty name="color" value="#FF0000"/>
    </inkml:brush>
  </inkml:definitions>
  <inkml:trace contextRef="#ctx0" brushRef="#br0">15668 6578</inkml:trace>
  <inkml:trace contextRef="#ctx0" brushRef="#br0" timeOffset="2025.7377">15668 6578,'-25'0,"0"0,-26 50,-25-24,-51-26,25 25,1-25,-1 0,26 26,25-26,0 0,26 0,-1 0,1-26,0 1,-1-26,-25 26,1-26,-1 0,-51-51,26 77,0-51,-26 25,26-25,-25 25,-1 0,51 0,0 26,1-26,24 51,1-51,-1 26,1 0,25-26,-25 26,25-1,-26-25,26 1,0 24,0-50,0 25,0 26,26-51,24 50,1-25,76 26,76-26,-25 26,0-26,127 51,101 0,-51 0,128 0,101 76,-152-50,-128 24,-24-24,-77 25,-25-1,-26 1,26-25,-26 24,-76 1,1-51,-27 51,1-26,-25 1,-1-1,0 1,-25-1,0 0,0 1,0 24,0 1,-25-51,-26 51,-25-26,0-25,25 0,-76 0,-76 0,-76 0,50 0,0 0,-25 0,51 0,76 0,-50 0,50 26,50-1,1-25,0 26,25-26,26 0,-1 0,-24 0,-1 0,26 0,-1 0,1 0,-26 0,26 0,-1 0,1 0,-1 0,-24 0,24 0,1 0</inkml:trace>
  <inkml:trace contextRef="#ctx0" brushRef="#br0" timeOffset="4342.5106">15161 7593,'0'26,"0"-1,0 1,-26-1,1 0,25 1,0-1,-26 1,26-1,0 0,0 1,-25-1,0-25,25 26,-26-1,1 0,-1-25,1 0,0 0,-1-50,-101-128,-25-51,-26 1,26 50,25 51,0 0,76 76,26 0,-1 51,1 0,25-25,-26 25,1-25,0-1,-1 26,1-25,-1 25,26-26,-25 26</inkml:trace>
  <inkml:trace contextRef="#ctx0" brushRef="#br0" timeOffset="6885.5418">15567 7086,'0'25,"51"102,25 0,25 76,-50-76,25 25,-25-75,-51-1,0-25,0-26,0 26,0-26,0 26,0-26,0 1,0-1,0 1,-25-77,-1 0,-24-25,24-26,-50-25,25 26,-25 24,51 52,-26-26,51 26,-26 25</inkml:trace>
  <inkml:trace contextRef="#ctx0" brushRef="#br0" timeOffset="8230.9943">16202 7847,'0'26,"-26"50,26-51,-25 26,0 0,-1-26,26 26,-25 0,25 0,0 0,0-26,-26 0,26 1,0-1,0 1,0-1,0 0,0 1,0-1</inkml:trace>
  <inkml:trace contextRef="#ctx0" brushRef="#br0" timeOffset="11973.0937">13256 9320,'51'-25,"253"-26,77 26,-76-26,51 51,-26 0,51 0,-77 0,-50 0,26 0,-77 51,51 0,-26-26,1 51,-51 0,-1 1,-24 24,75 26,-50 51,25 0,-50-51,-26-26,-26 26,1 0,-51-51,-1 51,1 102,-51-26,0-25,0-26,-51-25,1-25,-1-26,-25 0,25-25,-51 0,1-26,-1 1,-101-1,-76-25,-102-51,-178-101,-51-51,-24 50,24-25,128 26,-153-51,-102-127,280 127,26-26,151 102,1 25,25-25,25 0,52 26,24-1,26 26,76 25,26 26,0 0,-1-26,1 25,-1-24,26 24,0 1,0-26,0 0,0 0,0 26,0-51,51 25,0-25,101 50,153-50,381 51,558 101</inkml:trace>
  <inkml:trace contextRef="#ctx0" brushRef="#br0" timeOffset="17381.1331">18894 6120,'0'-25</inkml:trace>
  <inkml:trace contextRef="#ctx0" brushRef="#br0" timeOffset="18557.1348">18868 6044,'-25'0,"-26"-25,26 25,25-26,-26 1,1 0,25-1,-26-25,1 1,0 24,-1-24,26 24,0 1,-25-1,-1 1,1 0,0-1,-1 1,-25-26,1 51,-1-76,-25 50,25-24,-25 24,25 1,-25-1,25 1,0 25,0 0,-25-51,0 26,25 25,26 0,-26-26,26 26,-26-25,0 25,51-25,-25 25,-1 0</inkml:trace>
  <inkml:trace contextRef="#ctx0" brushRef="#br0" timeOffset="21992.9983">19021 5993,'0'26,"0"-1,0 1,0 24,0-24,0-1,0 1,0-1,0 0,0 1,0-1,-26-25,1 0,-1 0,1 0,0 0,-1 0,26-25,-25 25</inkml:trace>
  <inkml:trace contextRef="#ctx0" brushRef="#br0" timeOffset="23695.4326">20036 6146</inkml:trace>
  <inkml:trace contextRef="#ctx0" brushRef="#br0" timeOffset="31390.4449">19859 6146,'25'0,"0"51,-25-26,0 26,26 25,-26 0,0-25,0 0,0 0,0-26,0 0,0 26,0 0,0-26,0 1,0 25,-26-1,1 1,0 25,25-25,0 25,0-25,-26 25,1 0,25 77,-26-52,26 1,0 0,0-1,26 26,-26-25,0-26,0 0,0-25,0-26,0 26,0 25,0 26,0 25,0 0,0 25,0 51,0-25,0-25,-26 50,26 0,0 51,77-51,-52 0,0 26,26-102,-51-51,26-25,-26-1,0 27,0 24,-26 52,26 24,-25-75,-26 50,26-50,-26 25,0-25,51-26,-25 0,-1 0,26-25,0 0,-25-51,25 50,0-24,0-1,0 1,-26-52,-50-50,0 0,-51-51,0 25,0-25,51 51,-51-25,0 50,76 0,0 0,26 26,-51-1,50-24,-24 24,-52 1,51-1,0 26,26-25,-26 25,0 0,26 0,-26-25,26 25,-51-26,50 26,-24 0,24 0,-50-25,51 25,-52-26,52 26,-26 26,-50-26,-1 0,-25 25,-76-25,51 26,-77 24,26-50,25 0,102 26,25-26,26 0,25 25,-26-25,1 0</inkml:trace>
  <inkml:trace contextRef="#ctx0" brushRef="#br0" timeOffset="33392.4786">16303 11428,'-25'0,"-1"26,1-26,0 25,-26-25,51 25,-25 1,-1-1,1-25,25 26,0-1,-26-25,26 25,26-25,-26 26,76 50,25 26,1-52,-26 27,0-27,1-24,-27 25,-24-51,25 25,-26-25,0 25</inkml:trace>
  <inkml:trace contextRef="#ctx0" brushRef="#br0" timeOffset="33563.6862">16760 12139</inkml:trace>
  <inkml:trace contextRef="#ctx0" brushRef="#br0" timeOffset="37934.3148">16329 12292,'0'25,"0"1,50-1,-50 0,26 1,-1-1,-25 0,26-25,-26 26,0-1,0 1,0-1,0 0,-26 1,-50-26,-26 51,52-26,-1-25,26 25,-26-25,25 0,1 0,-26 0,0 0,26 0,0 0,-26-25,25 0,1 25,0-26,-1 26,26-25,0-1,0 1,0 0,26 25,-26-26,50 1,27 25,50-26,-51 1,25 0,-50-1,25 26,-25 0,0 0,0 0,-1 0,-24 0,25 0,-1 0,1 0,-25 26,-1-26,0 0,1 0,-1 25</inkml:trace>
  <inkml:trace contextRef="#ctx0" brushRef="#br0" timeOffset="44870.6928">15364 12114,'0'25,"0"1,-51-26,51 25,-26 1,26-1,-50-25,50 25,-26 1,1-1,0 1,-1-26,1 25,25 0,-26-25,1 26,0-26,-1 0,1 0,25 25,-26-25,1 0,0-25,-1-1,1-24,-26 24,51 1,-51-1,51 1,-25 0,-1-1,1 1,25-1,-25 26,25-25,-26 25,26-25,-25 25,25-26,-26 26,1 0,25-25,0-1,-25 26,-1 0,-25 0,26 0,0-25,-1 25,1 0,-1-25,1 25,0-26,-1 26,1-25,0 25,-1-26,1 26,25-25,-26 25</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9.31408" units="1/cm"/>
          <inkml:channelProperty channel="Y" name="resolution" value="49.23077" units="1/cm"/>
        </inkml:channelProperties>
      </inkml:inkSource>
      <inkml:timestamp xml:id="ts0" timeString="2022-01-18T16:43:07.084"/>
    </inkml:context>
    <inkml:brush xml:id="br0">
      <inkml:brushProperty name="width" value="0.05292" units="cm"/>
      <inkml:brushProperty name="height" value="0.05292" units="cm"/>
      <inkml:brushProperty name="color" value="#FF0000"/>
    </inkml:brush>
  </inkml:definitions>
  <inkml:trace contextRef="#ctx0" brushRef="#br0">8863 4394,'0'25,"-26"-25,26 25,-25 1,-26-1,51 1,-51-26,26 25,-1-25,1 0,0 0,-1 0,-50-127,-51 0,-76-51,25 0,0 26,102 76,-25 0,25-1,25 27,-51-1,51 25,26 1,0 25,-1 0,26-25,-25 25,-1-26,26 1,-25 25,0 0,25-26</inkml:trace>
  <inkml:trace contextRef="#ctx0" brushRef="#br0" timeOffset="43743.5945">14348 4444,'-26'0,"-24"0,24 0,-24 0,24 0,-50 0,25 26,26-26,-1 0,1 0,-26 0,26 0,-1 0,1 0,0 0,-1 0,1 25,-26-25,26 0,-1 0,-25 0,-25 0,25 0,1 0,24 0,-25 0,26 0,-26 0,1 0,-1 0,0 0,0 0,26 0,-26 0,26 0,-52 0,52 0,-26 0,26 0,-51 0,50 0,-25-25,-25 25,25 0,1 0,-1-26,-76 26,51-25,-26 25,26 0,0 0,25 0,-25 0,25 0,-76 0,51 0,-26 0,52 0,-27 0,27 0,-77 0,50 0,-100-25,24 25,52-26,75 26,1 0,-26 0,-25 0,-26 26,26-26,-51 0,51 0,-26 0,52 0,-1 0,0 0,0 0,26 0,-26 0,26 0,-26 0,-25 0,0 0,25 0,0 0,26 0,-1 0,1 0,-1 0,1 0,-26 0,0 0,1 0,24-26,1 26,-26 0,0 0,0 0,1 0,24 0,1 0,-1-25,1 25,0 0,-1 0,1-26,-26 26,26-25,-1 25,1 0,0 0,-1-25,1 25,-1 0,1 0,25-26,-25 26,-1 0,1 0,-1 0,26-25,0-1</inkml:trace>
  <inkml:trace contextRef="#ctx0" brushRef="#br0" timeOffset="57304.6045">8685 4774,'-26'0,"1"0,0-25,-1 25,-50-25,0-1,25 26,0 0,26 0,0 0,-26 0,25 0,-24 0,24 0,-25 0,26 0,0 0,-26 0,25 26,1-26,0 0,-1 25,1 0,-1-25,1 0,25 26,-51-26,26 0,-1 25,1-25,0 0,25 26,-26-1,1-25,25 25,-25 1,-1-1,26 1,0-1,0 0,0 1,0-1,0 1,0-1,0 0,0 1,0-1,0 1,0-1,0 0,0 1,0-1,0 1,0-1,0 0,26 1,-26-1,0 1,0-1,0 0,0 1,0-1,0 1,0 24,0-24,0-1,0 1,0-1,0 0,0 1,25-1,-25 0,0 26,0 0,0 0,0-26,0 1,25-1,-25 0,0 1,0-1,26 26,-26 0,0-26,0 1,0 24,0 1,0-25,0 24,0 1,0 0,0 25,0-25,0-26,0 26,0-25,0 24,0 1,25 0,-25-26,0 52,0-27,0 26,0-25,0 0,0 0,0 0,0-26,0 26,0 0,0-26,0 0,0 26,0-25,0-1,0 0,0 1,0-1,0 1,0-1,0 0,0 1,0-1,0 51,0 1,0-52,0 0,0 26,0 0,0-26,0 1,0-1,0 1,0-1,-25 0,-1 1,26-1,-25 1,0-1,-1 0,1 26,-1-51,-24 51,-1-51,25 25,-50 26,51-51,-1 51,-24-26,50 1,-51-26,51 50,-51-50,26 26,-1-1,1-25,25 26,-51-26,26 25,-1-25,1 25,-1-25,1 0,0 0,-1 0,1 0,-26 0,0 0,1 0,24 0,-25 0,26 0,-26 0,0 0,26 0,0 0,-1 0,-25 0,26 0,0 26,25-1,0 1,50-1,-24 0,50 1,-25 25,50-26,-75 0,25 1,-1-1,1 1,-26-26,1 25,25 0,-1-25,1 26,0 25,-26-51,26 25,0 26,0-51,-51 51,25-51,-25 25,0 0,51-25,-26 26,1-26,-1 25,-25 1,51-1,-51 0,25-25,-25 26,26 50,50 0,-51 0,26 0,-51-50,51 50,-26 51,1-51,-1-25,-25 25,51-25,-51 25,25-50,1 24,-26-24,0-1,0 1,0-1,0 26,0-26,0 1,0 24,0-24,0 25,0-1,0-24,0 24,0 1,0-25,0-1,0 51,0-50,0-1,-26 26,26-26,-25 1,25-1,-26 0,1 26,0-51,25 26,-26-1,26 0,-25-25,25 26,-25-26,25 25,0 1,-51-1,51 26,-51-26,51 26,-25-51,25 25,-26 1,26-1,-25-25,25 26,0 50,0-25,-26 25,1 0,0 0,-1 0,26-25,0 25,0-25,0 25,-25-25,25-26,-26 26,1 0,0-26,25 26,-26 0,26 25,0-25,0 0,0 25,0-25,0 0,0-1,0 27,0-27,0 27,0-1,0-26,0 1,0-25,0 24,0-24,26-1,-26 1,25-1,-25 0,0 26,0 0,25 0,-25-26,26 51,-1-25,1 25,-1 1,51 50,0-26,-25 1,-25-51,24-26,-50 0,0 1,0-1,26-25,-26 26,25-26,0 25,1 0</inkml:trace>
  <inkml:trace contextRef="#ctx0" brushRef="#br0" timeOffset="75807.5725">8736 6654,'-26'25,"1"1,-1-26,26 25,-25-25,-26 25,51 1,-25-1,-26-25,51 26,-25-1,-1-25,1 0,0 0,-1-25,-50-1,25-25,26 51,-26-76,0 51,0-26,1 0,24 0,-25 1,-25-1,76 25,-76-50,25 25,26 1,-26-1,0 0,26 26,0-26,-1 51,26-26,-25 26,-1-25,1 25,25-25</inkml:trace>
  <inkml:trace contextRef="#ctx0" brushRef="#br0" timeOffset="93796.9276">8786 9143,'-25'0,"25"25,-25 0,-52 1,77-1,-25 1,0-1,-1-25,1 25,0 1,-1-26,1 0,-1 0,1 0,0 0,-26 0,25-26,-24-24,-1 24,0-50,0 51,-25-26,25 25,26 1,-26 0,0-1,26 1,-26 25,26-26,-1 1,1 0,-1 25,1 0,25-26,-25 26,-1 0,26-25,-25 25,25-26,-25 26,-1-25,1 25,25-25</inkml:trace>
  <inkml:trace contextRef="#ctx0" brushRef="#br0" timeOffset="105312.4901">8863 11276,'-26'0,"-25"0,-25 25,25-25,-50 26,50-26,26 0,-26 0,0 25,0-25,26 0,0 0,-1 0,1 0,-1-25,-24-1,-27-25,52 26,-51-51,25 25,26 0,-52-25,27 25,24 1,-25-1,26 0,-26 0,26 26,-51-26,76 26,-51-26,26 25</inkml:trace>
  <inkml:trace contextRef="#ctx0" brushRef="#br0" timeOffset="141160.8763">10716 8889,'-25'0,"0"0,-1 0,-25 0,26 0,0 0,-26 0,-25 0,50 0,-24 0,24 0,-25 25,1-25,24 0,1 0,-1 0,1 0,0 0,-1 0,-25 0,26 0,0 0,-26 0,0 0,-25 0,50 0,-24 0,24 0,1 0,-1 0,1 0,0 0,-1 0,1 0,0 0,-1 0,1 0,-1 0,1 0,0 0</inkml:trace>
  <inkml:trace contextRef="#ctx0" brushRef="#br0" timeOffset="207871.5271">8329 11123,'0'26,"-25"50,25 0,0 51,0-25,0-26,0-25,0-26,0 26,0-26,-25-25,25 26,0-1,-26 1</inkml:trace>
  <inkml:trace contextRef="#ctx0" brushRef="#br0" timeOffset="218491.7203">10564 9854,'0'76,"51"0,-26 51,-25-25,26-26,-1-25,0-1,-25 1,0-25,0-1,0 26,0 0,0-26,0 26,0-26,0 1,0 24,-25 27,25-52,0 0,0 1,-25-26,-1 51</inkml:trace>
  <inkml:trace contextRef="#ctx0" brushRef="#br0" timeOffset="219530.3927">10640 10971,'0'0,"0"-25,-25-1,25 1,0 0,0-1,-26 26,1-25,25-1,0 1,0 0</inkml:trace>
  <inkml:trace contextRef="#ctx0" brushRef="#br0" timeOffset="221160.0356">10996 10743,'-26'-26,"-24"52,24-1,-25-25,51 51,-25-51,25 25,-25 1,25-1,-26-25,26 25</inkml:trace>
  <inkml:trace contextRef="#ctx0" brushRef="#br0" timeOffset="239491.6237">8786 10793,'-25'0,"25"26,0-1,0 1,51 24,-51-24,0-1,25 1,1-1,-26 0,0 1,25-26,-25 25,25 0,-25 1,26-26,-1 25,-25 1,26-26,-1 0,-25 25,0 0,-25-25,-1 0,1 0,-1-25,1 25,0 0,25-25,-26-1,1 26,-1 0,26-25,-25 25,25-26,0 1,0 0,0-1,0 1,0 0,0-1,25 26,-25-25,51 25,-25 0,24 0,-24 0,25 0,-26 0,0 0,1 0,-26 25,0 1,-26-26,1 25,-26-25,26 0,-1 0,1 0,25 25,0 1,-25-26,25 25</inkml:trace>
  <inkml:trace contextRef="#ctx0" brushRef="#br0" timeOffset="263355.6947">8964 10108,'-25'25,"-1"-25,26 25,-25-25,25 51,-25 0,-1-26,1-25,25 26,-26-1,26 1,0-1,-25-25,25 25,0 1,0-1,0 1,0 24,0-24,-25-26</inkml:trace>
  <inkml:trace contextRef="#ctx0" brushRef="#br0" timeOffset="265170.592">8964 10108,'-25'0,"-26"0,51 25,-51-25,51 25,-25-25,-1 0,1 26,0-26,25 25,-26-25,1 0,-1 0,1 0</inkml:trace>
  <inkml:trace contextRef="#ctx0" brushRef="#br0" timeOffset="266708.9212">8964 10133,'0'51,"0"-26,26 1,-26 24,25-24,0-1,1 1</inkml:trace>
  <inkml:trace contextRef="#ctx0" brushRef="#br0" timeOffset="305964.9769">11656 8635,'-25'0,"25"25,-26-25,1 25,-1-25,26 26,-25-26,25 25,0 1,-25-26,25 25,-26-25,1 0,0 0,-1 0,1 0,-1 0,1 25,0 1,-1-1,1 1,-1-26,1 0,0 0,-1 0,1 0,-1 0,1 0,0 0,-26 0,25-26,1 26,25-25,-25 25,-26 0,25 0,1 0,0 0,-1 0,1 0,-1 0,1 25,-26 1,26-26,-1 0,-24 25,-1-25,0 0,26 0,-26 0,0 0,0 0,26 0,0 0,-52 0,52-25,0 25,-1-26,1 26,-1 0,26-25,26 25,-1 0,26 0,0 0,-26 0,26 0,-26 0,26 0,-25 0,-1 0,0 0,26 0,-25 0,24 0,-24 0,-1 0,0 0,1 0,-1 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9.31408" units="1/cm"/>
          <inkml:channelProperty channel="Y" name="resolution" value="49.23077" units="1/cm"/>
        </inkml:channelProperties>
      </inkml:inkSource>
      <inkml:timestamp xml:id="ts0" timeString="2022-01-20T16:15:14.960"/>
    </inkml:context>
    <inkml:brush xml:id="br0">
      <inkml:brushProperty name="width" value="0.05292" units="cm"/>
      <inkml:brushProperty name="height" value="0.05292" units="cm"/>
      <inkml:brushProperty name="color" value="#FF0000"/>
    </inkml:brush>
  </inkml:definitions>
  <inkml:trace contextRef="#ctx0" brushRef="#br0">13561 7847,'-26'0,"-50"0,51 0,-77 0,1 0,-77 0,51 0,25 0,-50 0,25 0,51 0,-26-25,26 0,0 25,50 0,1 0,0 0,-1 0,1 0,-1 0,1 0,0 0,-1 0,1 0,-1 0,1 0,-26 0,0 0,26 0,0 0,-1 0,-25 0,26 0,0 0,-1 0,1 0,-1 0,1 0,0 0,-1 0,1 0,0 0,-1 0,-25 0,26 0,0 0,-1 0,1 0,-1 0,1 0,0 0,-1 0,-50 0,25 0,-25 0,51 0,-26 0,0 0,26-26,-26 26,0 0,26-25,-1 25,-50-26,51 26,-1 0,1-25,0 25,25-25,-26 25,1-26,-26 26,-25 51,-51 0,51-26,-102 1,51-26,0 25,0-25,25 0,52 0,-1 0,-25 0,50-25,-25 25,26-26,-51 26,25 0,-25 0,50 0,-24 0,24 0,-50 0,51 0,-26 0,25 0,-24 0,24 0,-24 0,24 0,1 0,-1 0,1 0,0 0,-1 0,1 0,-1 0,1 0,0 0,-1 0,1 0,-1 0,1 0</inkml:trace>
  <inkml:trace contextRef="#ctx0" brushRef="#br0" timeOffset="19166.9065">8202 8787,'0'25,"26"-25,-26 26,-26-26,1 0,0 0,-1 0,26 25,-25-25,-1 0,26 26,-25-1,0-25,-1 0,1-25,-51-26,-1 0,1-51,25 26,-101-127,0 0,-77-26,1-75,50 100,51 77,51 51,25 25,26 26,25 0</inkml:trace>
  <inkml:trace contextRef="#ctx0" brushRef="#br0" timeOffset="28926.0231">14500 9346,'-25'0,"-1"0,1 0,-51 0,25 0,0 0,26 0,-26 0,26 0,-1 0,1 0,-26 0,26 0,-26 0,26 0,-52 0,27 0,-1 0,0 0,26 0,-26 0,25 0,1 0,0 0,-1 0,-25 0,26 0,-26 0,26 0,-26 0,26 0,-1 0,1 0,0 0,-1 0,1 0,-1 0,1 0,0 0,-26 0,0 0,0 0,26 0,-26 0,26 0,-1 0,1 0,-26 0,0 0,0 0,26 0,-77 0,52 0,-27-26,27 26,24-25,-24 25,-1 0,0 0,26 0,-1 0,-25 0,26 0,-26-25,26 25,-26-26,26 26,-26 0,25 0,1 0,0-25,-26 25,0 0,26 0,-26-26,25 26,-24 0,24 0,1 0,0 0,-1-25,1 25,-1 0,1 0,0 0,-1 0,-25 0,26 0,0-25,-1 25,26-26,0 1,-25 25,25 25,-51-25,0 76,26-50,-1-1,-24 1,24-1,1-25,-1 25,1 1,0-26,-1 25,-25-25,26 26,0-26,-1 0,-25 0,26 0,-26 0,1 0,24 0,-75 0,50 0,-25 0,25 0,0 0,0 0,0 0,26 0,-26 0,26 0,-51-26,50 26,-25 0,26 0,0 0,-26 0,25 0,1 0,0 0,-26 0,26 0,-1 0,1 0,-1 0,1 0,0 0,-1 0,-25 0,26 0,0 0,-1 0,1 0,-1 0,1 0,-26 0,51-25,-25 25,-1 0,1 0,0 0</inkml:trace>
  <inkml:trace contextRef="#ctx0" brushRef="#br0" timeOffset="50241.2648">7136 7365,'0'25,"0"1,-26 24,1 1,-26 0,26 0,-26 25,-25-25,25 0,-25 25,-51 51,-25 51,25-51,50 0</inkml:trace>
  <inkml:trace contextRef="#ctx0" brushRef="#br0" timeOffset="54866.6546">7720 10870,'-26'0,"-24"50,-1-24,26 25,-26-1,25-24,1 24,-26-50,26 51,-26 0,0-26,26-25,-1 26,-24-26,-1 0,25 0,-24-26,-27-50,-50-51,-50-152,-153-77,-26-75,127 177,103 127,75 76,25 26,1 25,25-26</inkml:trace>
  <inkml:trace contextRef="#ctx0" brushRef="#br0" timeOffset="76481.1204">14602 12139,'-26'0,"-50"0,51 0,-77 0,1 0,-77 0,26 0,25 0,0 0,-26 0,52 0,-26-25,51 0,-51-1,-26-25,1 1,-1 24,-24-25,75 51,1-25,24 0,-50-1,77 26,-27 0,27 0,-27-25,27 25,-27 0,52 0,-26 0,0 0,1 0,24 0,-24 0,24 0,1 0,-1 0,1 0,-26 0,26 0,-26 0,0 0,26 0,-26 0,0 0,26 0,-1 0,-50 0,25 0,-25 0,51 0,-26 25,-25 1,0-1,50-25,-24 25,24-25,-25 26,1-26,24 0,-25 25,26-25,0 26,-26-26,0 0,26 0,-1 0,1 0,-1 0,1 0,0 0,-1 0,1 0,-1 0,-24 0,-1 0,25 0,1 0,-26 0,26 0,-51 0,50 0,-75 0,50 0,0 0,0-26,26 26,0 0,-1 0,26-25,-25 25,25-26,-26 26,1 0,0 0,25-25,-26 25,-25 0,26 0,0 25,-26-25,25 0,1 26,25-1</inkml:trace>
  <inkml:trace contextRef="#ctx0" brushRef="#br0" timeOffset="80079.3383">8329 12774,'-25'0,"25"26,-76 50,50 25,-50 26,25-50,51-27,0-24,-25-26,25 25,-25-25,-26 0,-76-51,-178-101,-152-51,-76-51,203 25,76 102,152 77,51 50,26-26,-1 26</inkml:trace>
  <inkml:trace contextRef="#ctx0" brushRef="#br0" timeOffset="99023.2565">6806 10209,'-26'26,"1"50,-51 25,50 1,-24 50,-27-25,52-25,0 0,25-52,-26 26,26 1,0-27,0 27,0 50,0-26,0-25,0-50,0 25,0-26,0 0</inkml:trace>
  <inkml:trace contextRef="#ctx0" brushRef="#br0" timeOffset="100348.0404">6907 12368,'0'25,"-25"77,-1 126,26-24,0-1,0 0,0-76,-25 25,25-126,0 24,0 1,-25 0,-1 0,26-26,0 26,0 0,0 0,0-26,0 0,-25 1,25-1,-26-25</inkml:trace>
  <inkml:trace contextRef="#ctx0" brushRef="#br0" timeOffset="104893.0596">8050 14603,'-25'0,"-52"51,52-1,-26 1,0-25,-50 75,-26-25,51-25,0-26,25 26,25-51,1 0,25 26,-25-26,-1 0,1 0,25-51,-153-51,-101-152,26 26,25 25,76 101,76 77,0-26,26 51,-1 0</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9.31408" units="1/cm"/>
          <inkml:channelProperty channel="Y" name="resolution" value="49.23077" units="1/cm"/>
        </inkml:channelProperties>
      </inkml:inkSource>
      <inkml:timestamp xml:id="ts0" timeString="2022-01-20T16:18:25.267"/>
    </inkml:context>
    <inkml:brush xml:id="br0">
      <inkml:brushProperty name="width" value="0.05292" units="cm"/>
      <inkml:brushProperty name="height" value="0.05292" units="cm"/>
      <inkml:brushProperty name="color" value="#FF0000"/>
    </inkml:brush>
  </inkml:definitions>
  <inkml:trace contextRef="#ctx0" brushRef="#br0">11148 6171,'-25'0,"-1"51,1-26,0 1,-1-1,1 26,-1-51,26 51,0 0,-25-26,-26 0,51 1,-51 25,26-51,0 0,-1 0,-25 0,-50-102,-77-101,-152-153,-381-279,-127 51,330 153,279 253,102 51,77 101,24 1</inkml:trace>
  <inkml:trace contextRef="#ctx0" brushRef="#br0" timeOffset="13770.8937">10894 8406,'-25'26,"25"24,-26 1,1 0,0 0,25-26,-26 0,1 1,25-1,0 1,-26-26,1 0,0 0,-1 0,-50-26,-25-75,-52-26,-50 0,-26-51,52 76,50 26,76 51,0-1</inkml:trace>
  <inkml:trace contextRef="#ctx0" brushRef="#br0" timeOffset="39254.8796">15338 8051,'-25'0,"-1"50,-24-24,50 25,-51-26,26-25,-26 25,25 1,1-26,0 0,-1 0,1 0,-1 0,1 0,0 0,-1 0,26-26,-25 26,-1-25,-24 0,50-1,-26 26,1-25,-1 25,26-26,-25 1,0 0,-1 25,26-26,-25 1,25-1,-26 26,1 0</inkml:trace>
  <inkml:trace contextRef="#ctx0" brushRef="#br0" timeOffset="42510.9628">17751 7974,'0'26,"-26"50,1-51,0 1,25 25,-26-1,-25-24,51 50,-50-51,-1 1,25 50,1-25,-26-26,0 51,1-25,-1 0,25 0,-50-51,51 50,0-50,-1 0,1 0,-26-25,-51-51,52 25,24 0,1 51,25-25,-26 25,26-51,-76 0,25-25,1 0,-1 51,25-1,1 1,0-1,-1 26,26-25</inkml:trace>
  <inkml:trace contextRef="#ctx0" brushRef="#br0" timeOffset="47698.2229">19884 7517,'25'0,"77"-25,-51 25,25 0,-51 0,26 0,-26 0,1 0,-1 0,1 51,50-26,-51 26,51-26,-25 51,-25-25,50 25,0 26,-51-26,26 0,0-25,0 0,-51 0,0 0,25-1,-25 27,0-1,0-26,0-24,0 25,0-1,0 1,0 0,0 0,0 0,0-1,0 1,0 0,0-26,-25 1,-1-1,26 1,0-1,0 26,-25 25,0 26,-1 50,1-25,-1 0,26-26,0-24,0-52,0 26,0 0,0 25,0-25,0 25,0-25,0-1,0-24,0-1,0 1,0-1,0 127,26-50,-1 0,26 50,-51 0,25-76,1 26,-1-26,-25 0,0 1,0-1,0-25,0-1,0-24,0 25,0-26,0 26,0 0,0-1,0 27,0-27,0 27,0-1,0 0,0 0,0 0,0 0,0 1,0-1,0-25,0-1,0 1,0 0,0 0,0-26,0 1,0 24,0 52,0 0,-25 50,25-25,0 0,0 0,0 0,0 0,0 51,0-77,0 77,0 0,0 50,0-75,25 24,1-24,-1-1,0-76,-25-25,0-25,0 24,0 27,0-52,0 51,0 0,0-25,0 0,0 0,0 0,0-1,0-24,0-1,0 0,0 1,0 25,0-26,0 0,0 1,0-1,0 1,0-1,0 0,0 1,0-1,-25-25,25-25,0-1,-25-24,25-1,0-25,0 50,-26-25,26 26,-51-26,51 26,-25 25,25-25,-25-1,-1 1,26-1</inkml:trace>
  <inkml:trace contextRef="#ctx0" brushRef="#br0" timeOffset="49583.7198">21154 16380,'-26'0,"26"26,0-1,0 1,0-1,-25 0,25 26,0-25,-26-1,26 26,0-26,0 1,0-1,0 0,0 1,-25-26,25 25</inkml:trace>
  <inkml:trace contextRef="#ctx0" brushRef="#br0" timeOffset="98037.7162">9955 9219,'203'0,"305"0,177 0,-126 0,-178 0,-51-76,0 76,102 0,-102 0,127 50,0-24,127 50,0 0,-25-50,-51-1,-51 51,153 77,-1-52,-177 51,-102-101,-51 25,-25-25,-76 0,-102-26,-25 1,-26-26,1 51,-1-1,0 1,-25 76,26 26,-1 24,26 1,0 25,0 26,-1 25,27-51,-1-51,0 1,-25-26,0-51,-26 0,0 76,-25-50,0 25,0 25,-76 26,-51 0,0 25,0-76,-25 0,-1-25</inkml:trace>
  <inkml:trace contextRef="#ctx0" brushRef="#br0" timeOffset="102461.6415">10005 7974,'-25'0,"-26"102,51-51,0 0,0-1,0-24,-25-1,-1-25,26 51,0-26,-25 52,-26-1,51 0,-25 51,-1-76,26-26,0 0,0 1,-25-26</inkml:trace>
  <inkml:trace contextRef="#ctx0" brushRef="#br0" timeOffset="104308.6649">9726 9676,'-25'25,"-1"26,1 51,-26-1,26 1,-1-1,1 52,-26-26,51-26,-25 26,-1 0,1-25,0-26,25 0,-26-25,1-26,25 1,0-1,0 1,0-1</inkml:trace>
  <inkml:trace contextRef="#ctx0" brushRef="#br0" timeOffset="105793.4829">8761 10006,'102'25,"304"204,76 76,-228-153,-101 1,-26-77,-51 25,0-25,-25 26,0 25,-1 0,-50-25,26-26,-1-25,1-26,-26 0</inkml:trace>
  <inkml:trace contextRef="#ctx0" brushRef="#br0" timeOffset="107721.0893">10463 12266,'-77'0,"-253"77,-25 24,-52 26,103-25,24-1,103-25,75-50,51-1,51 1,0-1,-25-25</inkml:trace>
  <inkml:trace contextRef="#ctx0" brushRef="#br0" timeOffset="108891.8566">8990 12343,'25'0,"51"25,51 229,-25-76,-1 76,52-77,-77-24,-25-52,25-24,-25 24,-1-76,-24 26,-1 0,1-26,-26 1,0-1,25-25,-25 26,25-26</inkml:trace>
  <inkml:trace contextRef="#ctx0" brushRef="#br0" timeOffset="112442.745">10843 15263,'0'25,"-25"-25,0 51,-26 51,25-51,26-1,-25 1,-26 0,26 25,25-50,-26-1,26 26,-25-26,0 1,25-1,-26-25,1 25,0-25,-1 0,1 0,-77-25,-355-280,-152-101,-280-102,76-51,204 178,329 254,77 26,127 50,25 26</inkml:trace>
  <inkml:trace contextRef="#ctx0" brushRef="#br0" timeOffset="115781.7849">14957 15847,'0'26,"0"-1,0 0,-25 1,0-1,25 1,-26-26,26 25,-51 0,26-25,-51 0,0 0,-77 0,26-76,-76 25,102-25,-1 0,51 51,26-26,-26 51,51-26</inkml:trace>
  <inkml:trace contextRef="#ctx0" brushRef="#br0" timeOffset="218962.6916">10488 8406</inkml:trace>
  <inkml:trace contextRef="#ctx0" brushRef="#br0" timeOffset="238404.0746">10818 14654,'-25'-26,"25"52,-26 24,26-24,-51-26,1 25,24-25,1 0,-26 0,-50-51,101 26,-51 25,51-25,25 25,26 0,25 0,-25 0,25 0,0 0,51 0,-51 0,-25 0,-25 0,-1 0,-25 25,-25-25,-26 0,-127-25,-25-52,51 1,75 25,27 26,24 25,1-25,-1 25</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9.31408" units="1/cm"/>
          <inkml:channelProperty channel="Y" name="resolution" value="49.23077" units="1/cm"/>
        </inkml:channelProperties>
      </inkml:inkSource>
      <inkml:timestamp xml:id="ts0" timeString="2022-01-24T16:58:28.543"/>
    </inkml:context>
    <inkml:brush xml:id="br0">
      <inkml:brushProperty name="width" value="0.05292" units="cm"/>
      <inkml:brushProperty name="height" value="0.05292" units="cm"/>
      <inkml:brushProperty name="color" value="#FF0000"/>
    </inkml:brush>
  </inkml:definitions>
  <inkml:trace contextRef="#ctx0" brushRef="#br0">8913 10666,'-76'0,"0"0,25 0,0 0,-25 0,26 0,-1 0,25 0,-24 0,24 0,1 0,-1 0,1 0,-26 0,-25 0,51 0,-26 0,0 0,26 0,-26 0,0 26,26-26,-1 25,-25-25,26 0,-26 0,26 0,-26 26,26-26,-26 0,51 25,-25-25,-1 0,1 0,-1 0,-24 25,24-25,1 0,-26 0,26 0,-26 0,0 0,0 0,26 0,-1 0,-24 0,24 0,-25 0,1 0,24 0,-25 0,1 0,24 0,1 0,-1 0,1 0,0 0,-1 0,1 0,-26 0,26 0,-26 0,0 0,26 0,-1 0,-24 0,-1 0,25 0,1 0,0 0,-26 0,25 0,-24 0,-1 26,0-26,26 0,-26 0,25 0,-24 0,-1 0,25 0,-24 0,24 0,-50 0,51 0,-1 0,1 0,0 0,-26 0,25 0,1 0,-26 0,26 0,-1 0,-24 0,-1 0,25 0,-50 0,-25 0,-1 0,26 0,0 0,0 0,-1 0,52 0,0 0,-1 0,1 0,-26 0,51-26,-25 26,-1 0,1 0,-1-25,1 25,0 0,25-25,-26 25,26-26,-25 26,-1-25,1-1,0 26,-1 0,1 0,25-25,-26 25,1 0,0 0,-1 0,1 0,-1 0,1 0,25-25,-25 25,-1 0</inkml:trace>
  <inkml:trace contextRef="#ctx0" brushRef="#br0" timeOffset="8844.6477">13789 10819,'-76'0,"51"0,-77 0,77-26,-52 26,1 0,0 0,0 0,0-25,25 25,-25 0,50-25,-24 25,-1-26,-25 26,50 0,-25 0,1 0,-1 0,0 0,-25 0,25 0,0 0,26 0,-26 0,0 0,1 0,-1 0,25 0,-24 0,-1 0,0 0,26-25,-26 25,25 0,1 0,25-26,-51 26,26 0,-1 0,1 0,-26 0,26 0,-26 0,26 0,-1 0,1 0,-1 0,1 0,0 0,-1 0,1 0,0 0,-1 0,1 0,-1 0,1 0,-26 0,26 0,-1 0,1 0,0 0,-1 26,1-26,-1 0,1 0,0 0,-1 25,1-25,-26 26,26-26,-1 0,1 0,-1 0,1 0,0 0,-26 0,25 0,1 0,0 0,-1 0,1 0,-1 0,1 0,0 0,-1 0,-24 0,24 0,-25 0,26 0,0 0,-1 0,1 0,-1 0</inkml:trace>
  <inkml:trace contextRef="#ctx0" brushRef="#br0" timeOffset="20507.1465">17522 9117,'-25'0,"-1"0,1 0,-26 0,26 0,-1 26,1-26,0 0,-1 0,-50-51,0-25,-51-51,-51-102,26 51,25 51,0-25,25 25,-25 0,26 0,50 51,0-26,26 51,-26 26,51 0,-25 25,25-26,0 1</inkml:trace>
  <inkml:trace contextRef="#ctx0" brushRef="#br0" timeOffset="22808.8122">21839 9473,'-25'0,"0"25,-1-25,-25 0,26 0,-51 0,25-25,-51-1,26-24,0-27,-26 27,26-52,-25 26,-1-26,51 51,1-76,-1 51,0 0,26 25,-1 0,1 26,25-26,-26 51,1-25</inkml:trace>
  <inkml:trace contextRef="#ctx0" brushRef="#br0" timeOffset="27416.6565">17497 10793,'0'26,"0"-1,0 26,51 0,-1-26,-24 26,25-26,-26 1,0-1</inkml:trace>
  <inkml:trace contextRef="#ctx0" brushRef="#br0" timeOffset="29175.2154">20798 11123,'26'0,"-26"-25,0 0,50-26,52 0,-26-50,102-1,25 0,51-75,76-27,76-75,26 0,-178 126,-76-24,-51 75,-76 77,-1-26,-24 51,-26-51,25 51,-25-25,0-1</inkml:trace>
  <inkml:trace contextRef="#ctx0" brushRef="#br0" timeOffset="31106.8701">21560 8889,'-51'0,"26"0,-77 25,51 0,-101 1,76-1,-102 26,-25 51,-26-26,26 0,0-25,51 0,76-26,25-25,0 25,26-25,-1 26,-25-26,26 25,25 1,-25-26</inkml:trace>
  <inkml:trace contextRef="#ctx0" brushRef="#br0" timeOffset="32493.2314">17116 8711,'-25'0,"-1"0,26 25,-25 1,-1 24,1 27,-51-1,25-25,26 25,-52-25,52-26,0 0,-1 1,26-1,-25-25</inkml:trace>
  <inkml:trace contextRef="#ctx0" brushRef="#br0" timeOffset="33887.0902">21992 10133,'0'25,"0"1,0-1,0 1,0 24,25 1,0 0,-25-26,0 1,0-1,0 1,0-1,0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AAAD40-199B-4946-9106-8D5D120B3E14}" type="datetimeFigureOut">
              <a:rPr lang="en-IN" smtClean="0"/>
              <a:t>24-01-2022</a:t>
            </a:fld>
            <a:endParaRPr lang="en-IN"/>
          </a:p>
        </p:txBody>
      </p:sp>
      <p:sp>
        <p:nvSpPr>
          <p:cNvPr id="4" name="Slide Image Placeholder 3"/>
          <p:cNvSpPr>
            <a:spLocks noGrp="1" noRot="1" noChangeAspect="1"/>
          </p:cNvSpPr>
          <p:nvPr>
            <p:ph type="sldImg" idx="2"/>
          </p:nvPr>
        </p:nvSpPr>
        <p:spPr>
          <a:xfrm>
            <a:off x="449263" y="685800"/>
            <a:ext cx="5959475"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7D114C-3521-4A9A-A8C3-47DA08B2E10B}" type="slidenum">
              <a:rPr lang="en-IN" smtClean="0"/>
              <a:t>‹#›</a:t>
            </a:fld>
            <a:endParaRPr lang="en-IN"/>
          </a:p>
        </p:txBody>
      </p:sp>
    </p:spTree>
    <p:extLst>
      <p:ext uri="{BB962C8B-B14F-4D97-AF65-F5344CB8AC3E}">
        <p14:creationId xmlns:p14="http://schemas.microsoft.com/office/powerpoint/2010/main" val="1989666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17D114C-3521-4A9A-A8C3-47DA08B2E10B}" type="slidenum">
              <a:rPr lang="en-IN" smtClean="0"/>
              <a:t>1</a:t>
            </a:fld>
            <a:endParaRPr lang="en-IN"/>
          </a:p>
        </p:txBody>
      </p:sp>
    </p:spTree>
    <p:extLst>
      <p:ext uri="{BB962C8B-B14F-4D97-AF65-F5344CB8AC3E}">
        <p14:creationId xmlns:p14="http://schemas.microsoft.com/office/powerpoint/2010/main" val="14545494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17D114C-3521-4A9A-A8C3-47DA08B2E10B}" type="slidenum">
              <a:rPr lang="en-IN" smtClean="0"/>
              <a:t>10</a:t>
            </a:fld>
            <a:endParaRPr lang="en-IN"/>
          </a:p>
        </p:txBody>
      </p:sp>
    </p:spTree>
    <p:extLst>
      <p:ext uri="{BB962C8B-B14F-4D97-AF65-F5344CB8AC3E}">
        <p14:creationId xmlns:p14="http://schemas.microsoft.com/office/powerpoint/2010/main" val="1454549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17D114C-3521-4A9A-A8C3-47DA08B2E10B}" type="slidenum">
              <a:rPr lang="en-IN" smtClean="0"/>
              <a:t>11</a:t>
            </a:fld>
            <a:endParaRPr lang="en-IN"/>
          </a:p>
        </p:txBody>
      </p:sp>
    </p:spTree>
    <p:extLst>
      <p:ext uri="{BB962C8B-B14F-4D97-AF65-F5344CB8AC3E}">
        <p14:creationId xmlns:p14="http://schemas.microsoft.com/office/powerpoint/2010/main" val="1454549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17D114C-3521-4A9A-A8C3-47DA08B2E10B}" type="slidenum">
              <a:rPr lang="en-IN" smtClean="0"/>
              <a:t>12</a:t>
            </a:fld>
            <a:endParaRPr lang="en-IN"/>
          </a:p>
        </p:txBody>
      </p:sp>
    </p:spTree>
    <p:extLst>
      <p:ext uri="{BB962C8B-B14F-4D97-AF65-F5344CB8AC3E}">
        <p14:creationId xmlns:p14="http://schemas.microsoft.com/office/powerpoint/2010/main" val="1454549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17D114C-3521-4A9A-A8C3-47DA08B2E10B}" type="slidenum">
              <a:rPr lang="en-IN" smtClean="0"/>
              <a:t>13</a:t>
            </a:fld>
            <a:endParaRPr lang="en-IN"/>
          </a:p>
        </p:txBody>
      </p:sp>
    </p:spTree>
    <p:extLst>
      <p:ext uri="{BB962C8B-B14F-4D97-AF65-F5344CB8AC3E}">
        <p14:creationId xmlns:p14="http://schemas.microsoft.com/office/powerpoint/2010/main" val="1454549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17D114C-3521-4A9A-A8C3-47DA08B2E10B}" type="slidenum">
              <a:rPr lang="en-IN" smtClean="0"/>
              <a:t>14</a:t>
            </a:fld>
            <a:endParaRPr lang="en-IN"/>
          </a:p>
        </p:txBody>
      </p:sp>
    </p:spTree>
    <p:extLst>
      <p:ext uri="{BB962C8B-B14F-4D97-AF65-F5344CB8AC3E}">
        <p14:creationId xmlns:p14="http://schemas.microsoft.com/office/powerpoint/2010/main" val="1454549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17D114C-3521-4A9A-A8C3-47DA08B2E10B}" type="slidenum">
              <a:rPr lang="en-IN" smtClean="0"/>
              <a:t>15</a:t>
            </a:fld>
            <a:endParaRPr lang="en-IN"/>
          </a:p>
        </p:txBody>
      </p:sp>
    </p:spTree>
    <p:extLst>
      <p:ext uri="{BB962C8B-B14F-4D97-AF65-F5344CB8AC3E}">
        <p14:creationId xmlns:p14="http://schemas.microsoft.com/office/powerpoint/2010/main" val="14545494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17D114C-3521-4A9A-A8C3-47DA08B2E10B}" type="slidenum">
              <a:rPr lang="en-IN" smtClean="0"/>
              <a:t>16</a:t>
            </a:fld>
            <a:endParaRPr lang="en-IN"/>
          </a:p>
        </p:txBody>
      </p:sp>
    </p:spTree>
    <p:extLst>
      <p:ext uri="{BB962C8B-B14F-4D97-AF65-F5344CB8AC3E}">
        <p14:creationId xmlns:p14="http://schemas.microsoft.com/office/powerpoint/2010/main" val="1454549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17D114C-3521-4A9A-A8C3-47DA08B2E10B}" type="slidenum">
              <a:rPr lang="en-IN" smtClean="0"/>
              <a:t>17</a:t>
            </a:fld>
            <a:endParaRPr lang="en-IN"/>
          </a:p>
        </p:txBody>
      </p:sp>
    </p:spTree>
    <p:extLst>
      <p:ext uri="{BB962C8B-B14F-4D97-AF65-F5344CB8AC3E}">
        <p14:creationId xmlns:p14="http://schemas.microsoft.com/office/powerpoint/2010/main" val="1454549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17D114C-3521-4A9A-A8C3-47DA08B2E10B}" type="slidenum">
              <a:rPr lang="en-IN" smtClean="0"/>
              <a:t>18</a:t>
            </a:fld>
            <a:endParaRPr lang="en-IN"/>
          </a:p>
        </p:txBody>
      </p:sp>
    </p:spTree>
    <p:extLst>
      <p:ext uri="{BB962C8B-B14F-4D97-AF65-F5344CB8AC3E}">
        <p14:creationId xmlns:p14="http://schemas.microsoft.com/office/powerpoint/2010/main" val="14545494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17D114C-3521-4A9A-A8C3-47DA08B2E10B}" type="slidenum">
              <a:rPr lang="en-IN" smtClean="0"/>
              <a:t>19</a:t>
            </a:fld>
            <a:endParaRPr lang="en-IN"/>
          </a:p>
        </p:txBody>
      </p:sp>
    </p:spTree>
    <p:extLst>
      <p:ext uri="{BB962C8B-B14F-4D97-AF65-F5344CB8AC3E}">
        <p14:creationId xmlns:p14="http://schemas.microsoft.com/office/powerpoint/2010/main" val="1454549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17D114C-3521-4A9A-A8C3-47DA08B2E10B}" type="slidenum">
              <a:rPr lang="en-IN" smtClean="0"/>
              <a:t>2</a:t>
            </a:fld>
            <a:endParaRPr lang="en-IN"/>
          </a:p>
        </p:txBody>
      </p:sp>
    </p:spTree>
    <p:extLst>
      <p:ext uri="{BB962C8B-B14F-4D97-AF65-F5344CB8AC3E}">
        <p14:creationId xmlns:p14="http://schemas.microsoft.com/office/powerpoint/2010/main" val="14545494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17D114C-3521-4A9A-A8C3-47DA08B2E10B}" type="slidenum">
              <a:rPr lang="en-IN" smtClean="0"/>
              <a:t>20</a:t>
            </a:fld>
            <a:endParaRPr lang="en-IN"/>
          </a:p>
        </p:txBody>
      </p:sp>
    </p:spTree>
    <p:extLst>
      <p:ext uri="{BB962C8B-B14F-4D97-AF65-F5344CB8AC3E}">
        <p14:creationId xmlns:p14="http://schemas.microsoft.com/office/powerpoint/2010/main" val="14545494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17D114C-3521-4A9A-A8C3-47DA08B2E10B}" type="slidenum">
              <a:rPr lang="en-IN" smtClean="0"/>
              <a:t>21</a:t>
            </a:fld>
            <a:endParaRPr lang="en-IN"/>
          </a:p>
        </p:txBody>
      </p:sp>
    </p:spTree>
    <p:extLst>
      <p:ext uri="{BB962C8B-B14F-4D97-AF65-F5344CB8AC3E}">
        <p14:creationId xmlns:p14="http://schemas.microsoft.com/office/powerpoint/2010/main" val="14545494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17D114C-3521-4A9A-A8C3-47DA08B2E10B}" type="slidenum">
              <a:rPr lang="en-IN" smtClean="0"/>
              <a:t>22</a:t>
            </a:fld>
            <a:endParaRPr lang="en-IN"/>
          </a:p>
        </p:txBody>
      </p:sp>
    </p:spTree>
    <p:extLst>
      <p:ext uri="{BB962C8B-B14F-4D97-AF65-F5344CB8AC3E}">
        <p14:creationId xmlns:p14="http://schemas.microsoft.com/office/powerpoint/2010/main" val="1454549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17D114C-3521-4A9A-A8C3-47DA08B2E10B}" type="slidenum">
              <a:rPr lang="en-IN" smtClean="0"/>
              <a:t>3</a:t>
            </a:fld>
            <a:endParaRPr lang="en-IN"/>
          </a:p>
        </p:txBody>
      </p:sp>
    </p:spTree>
    <p:extLst>
      <p:ext uri="{BB962C8B-B14F-4D97-AF65-F5344CB8AC3E}">
        <p14:creationId xmlns:p14="http://schemas.microsoft.com/office/powerpoint/2010/main" val="1454549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17D114C-3521-4A9A-A8C3-47DA08B2E10B}" type="slidenum">
              <a:rPr lang="en-IN" smtClean="0"/>
              <a:t>4</a:t>
            </a:fld>
            <a:endParaRPr lang="en-IN"/>
          </a:p>
        </p:txBody>
      </p:sp>
    </p:spTree>
    <p:extLst>
      <p:ext uri="{BB962C8B-B14F-4D97-AF65-F5344CB8AC3E}">
        <p14:creationId xmlns:p14="http://schemas.microsoft.com/office/powerpoint/2010/main" val="1454549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17D114C-3521-4A9A-A8C3-47DA08B2E10B}" type="slidenum">
              <a:rPr lang="en-IN" smtClean="0"/>
              <a:t>5</a:t>
            </a:fld>
            <a:endParaRPr lang="en-IN"/>
          </a:p>
        </p:txBody>
      </p:sp>
    </p:spTree>
    <p:extLst>
      <p:ext uri="{BB962C8B-B14F-4D97-AF65-F5344CB8AC3E}">
        <p14:creationId xmlns:p14="http://schemas.microsoft.com/office/powerpoint/2010/main" val="1454549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17D114C-3521-4A9A-A8C3-47DA08B2E10B}" type="slidenum">
              <a:rPr lang="en-IN" smtClean="0"/>
              <a:t>6</a:t>
            </a:fld>
            <a:endParaRPr lang="en-IN"/>
          </a:p>
        </p:txBody>
      </p:sp>
    </p:spTree>
    <p:extLst>
      <p:ext uri="{BB962C8B-B14F-4D97-AF65-F5344CB8AC3E}">
        <p14:creationId xmlns:p14="http://schemas.microsoft.com/office/powerpoint/2010/main" val="1454549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17D114C-3521-4A9A-A8C3-47DA08B2E10B}" type="slidenum">
              <a:rPr lang="en-IN" smtClean="0"/>
              <a:t>7</a:t>
            </a:fld>
            <a:endParaRPr lang="en-IN"/>
          </a:p>
        </p:txBody>
      </p:sp>
    </p:spTree>
    <p:extLst>
      <p:ext uri="{BB962C8B-B14F-4D97-AF65-F5344CB8AC3E}">
        <p14:creationId xmlns:p14="http://schemas.microsoft.com/office/powerpoint/2010/main" val="1454549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17D114C-3521-4A9A-A8C3-47DA08B2E10B}" type="slidenum">
              <a:rPr lang="en-IN" smtClean="0"/>
              <a:t>8</a:t>
            </a:fld>
            <a:endParaRPr lang="en-IN"/>
          </a:p>
        </p:txBody>
      </p:sp>
    </p:spTree>
    <p:extLst>
      <p:ext uri="{BB962C8B-B14F-4D97-AF65-F5344CB8AC3E}">
        <p14:creationId xmlns:p14="http://schemas.microsoft.com/office/powerpoint/2010/main" val="1454549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17D114C-3521-4A9A-A8C3-47DA08B2E10B}" type="slidenum">
              <a:rPr lang="en-IN" smtClean="0"/>
              <a:t>9</a:t>
            </a:fld>
            <a:endParaRPr lang="en-IN"/>
          </a:p>
        </p:txBody>
      </p:sp>
    </p:spTree>
    <p:extLst>
      <p:ext uri="{BB962C8B-B14F-4D97-AF65-F5344CB8AC3E}">
        <p14:creationId xmlns:p14="http://schemas.microsoft.com/office/powerpoint/2010/main" val="1454549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5352" y="2181221"/>
            <a:ext cx="10373996" cy="1505074"/>
          </a:xfrm>
        </p:spPr>
        <p:txBody>
          <a:bodyPr/>
          <a:lstStyle/>
          <a:p>
            <a:r>
              <a:rPr lang="en-US" smtClean="0"/>
              <a:t>Click to edit Master title style</a:t>
            </a:r>
            <a:endParaRPr lang="en-IN"/>
          </a:p>
        </p:txBody>
      </p:sp>
      <p:sp>
        <p:nvSpPr>
          <p:cNvPr id="3" name="Subtitle 2"/>
          <p:cNvSpPr>
            <a:spLocks noGrp="1"/>
          </p:cNvSpPr>
          <p:nvPr>
            <p:ph type="subTitle" idx="1"/>
          </p:nvPr>
        </p:nvSpPr>
        <p:spPr>
          <a:xfrm>
            <a:off x="1830706" y="3978859"/>
            <a:ext cx="8543290" cy="1794387"/>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73ACFDC-4D01-4392-9CD2-38D00203A0FB}"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504CF-ED6D-4520-9090-D095CC678958}" type="slidenum">
              <a:rPr lang="en-IN" smtClean="0"/>
              <a:t>‹#›</a:t>
            </a:fld>
            <a:endParaRPr lang="en-IN"/>
          </a:p>
        </p:txBody>
      </p:sp>
    </p:spTree>
    <p:extLst>
      <p:ext uri="{BB962C8B-B14F-4D97-AF65-F5344CB8AC3E}">
        <p14:creationId xmlns:p14="http://schemas.microsoft.com/office/powerpoint/2010/main" val="898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3ACFDC-4D01-4392-9CD2-38D00203A0FB}"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504CF-ED6D-4520-9090-D095CC678958}" type="slidenum">
              <a:rPr lang="en-IN" smtClean="0"/>
              <a:t>‹#›</a:t>
            </a:fld>
            <a:endParaRPr lang="en-IN"/>
          </a:p>
        </p:txBody>
      </p:sp>
    </p:spTree>
    <p:extLst>
      <p:ext uri="{BB962C8B-B14F-4D97-AF65-F5344CB8AC3E}">
        <p14:creationId xmlns:p14="http://schemas.microsoft.com/office/powerpoint/2010/main" val="3703329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8408" y="487605"/>
            <a:ext cx="2746058" cy="10377862"/>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10235" y="487605"/>
            <a:ext cx="8034761" cy="103778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3ACFDC-4D01-4392-9CD2-38D00203A0FB}"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504CF-ED6D-4520-9090-D095CC678958}" type="slidenum">
              <a:rPr lang="en-IN" smtClean="0"/>
              <a:t>‹#›</a:t>
            </a:fld>
            <a:endParaRPr lang="en-IN"/>
          </a:p>
        </p:txBody>
      </p:sp>
    </p:spTree>
    <p:extLst>
      <p:ext uri="{BB962C8B-B14F-4D97-AF65-F5344CB8AC3E}">
        <p14:creationId xmlns:p14="http://schemas.microsoft.com/office/powerpoint/2010/main" val="1122663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3ACFDC-4D01-4392-9CD2-38D00203A0FB}"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504CF-ED6D-4520-9090-D095CC678958}" type="slidenum">
              <a:rPr lang="en-IN" smtClean="0"/>
              <a:t>‹#›</a:t>
            </a:fld>
            <a:endParaRPr lang="en-IN"/>
          </a:p>
        </p:txBody>
      </p:sp>
    </p:spTree>
    <p:extLst>
      <p:ext uri="{BB962C8B-B14F-4D97-AF65-F5344CB8AC3E}">
        <p14:creationId xmlns:p14="http://schemas.microsoft.com/office/powerpoint/2010/main" val="1813067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4087" y="4511974"/>
            <a:ext cx="10373996" cy="1394551"/>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964087" y="2976019"/>
            <a:ext cx="10373996" cy="153595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3ACFDC-4D01-4392-9CD2-38D00203A0FB}"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E504CF-ED6D-4520-9090-D095CC678958}" type="slidenum">
              <a:rPr lang="en-IN" smtClean="0"/>
              <a:t>‹#›</a:t>
            </a:fld>
            <a:endParaRPr lang="en-IN"/>
          </a:p>
        </p:txBody>
      </p:sp>
    </p:spTree>
    <p:extLst>
      <p:ext uri="{BB962C8B-B14F-4D97-AF65-F5344CB8AC3E}">
        <p14:creationId xmlns:p14="http://schemas.microsoft.com/office/powerpoint/2010/main" val="670954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10236" y="2837862"/>
            <a:ext cx="5390409" cy="802760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204055" y="2837862"/>
            <a:ext cx="5390409" cy="802760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73ACFDC-4D01-4392-9CD2-38D00203A0FB}"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E504CF-ED6D-4520-9090-D095CC678958}" type="slidenum">
              <a:rPr lang="en-IN" smtClean="0"/>
              <a:t>‹#›</a:t>
            </a:fld>
            <a:endParaRPr lang="en-IN"/>
          </a:p>
        </p:txBody>
      </p:sp>
    </p:spTree>
    <p:extLst>
      <p:ext uri="{BB962C8B-B14F-4D97-AF65-F5344CB8AC3E}">
        <p14:creationId xmlns:p14="http://schemas.microsoft.com/office/powerpoint/2010/main" val="4121774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0236" y="281186"/>
            <a:ext cx="10984230" cy="1170252"/>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10235" y="1571715"/>
            <a:ext cx="5392529" cy="65501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10235" y="2226731"/>
            <a:ext cx="5392529" cy="40454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9820" y="1571715"/>
            <a:ext cx="5394647" cy="65501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9820" y="2226731"/>
            <a:ext cx="5394647" cy="40454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73ACFDC-4D01-4392-9CD2-38D00203A0FB}" type="datetimeFigureOut">
              <a:rPr lang="en-IN" smtClean="0"/>
              <a:t>24-01-2022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E504CF-ED6D-4520-9090-D095CC678958}" type="slidenum">
              <a:rPr lang="en-IN" smtClean="0"/>
              <a:t>‹#›</a:t>
            </a:fld>
            <a:endParaRPr lang="en-IN"/>
          </a:p>
        </p:txBody>
      </p:sp>
    </p:spTree>
    <p:extLst>
      <p:ext uri="{BB962C8B-B14F-4D97-AF65-F5344CB8AC3E}">
        <p14:creationId xmlns:p14="http://schemas.microsoft.com/office/powerpoint/2010/main" val="3772184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73ACFDC-4D01-4392-9CD2-38D00203A0FB}" type="datetimeFigureOut">
              <a:rPr lang="en-IN" smtClean="0"/>
              <a:t>24-01-2022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E504CF-ED6D-4520-9090-D095CC678958}" type="slidenum">
              <a:rPr lang="en-IN" smtClean="0"/>
              <a:t>‹#›</a:t>
            </a:fld>
            <a:endParaRPr lang="en-IN"/>
          </a:p>
        </p:txBody>
      </p:sp>
    </p:spTree>
    <p:extLst>
      <p:ext uri="{BB962C8B-B14F-4D97-AF65-F5344CB8AC3E}">
        <p14:creationId xmlns:p14="http://schemas.microsoft.com/office/powerpoint/2010/main" val="4205038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3ACFDC-4D01-4392-9CD2-38D00203A0FB}" type="datetimeFigureOut">
              <a:rPr lang="en-IN" smtClean="0"/>
              <a:t>24-01-2022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3E504CF-ED6D-4520-9090-D095CC678958}" type="slidenum">
              <a:rPr lang="en-IN" smtClean="0"/>
              <a:t>‹#›</a:t>
            </a:fld>
            <a:endParaRPr lang="en-IN"/>
          </a:p>
        </p:txBody>
      </p:sp>
    </p:spTree>
    <p:extLst>
      <p:ext uri="{BB962C8B-B14F-4D97-AF65-F5344CB8AC3E}">
        <p14:creationId xmlns:p14="http://schemas.microsoft.com/office/powerpoint/2010/main" val="2288375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0236" y="279561"/>
            <a:ext cx="4015263" cy="1189756"/>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71699" y="279562"/>
            <a:ext cx="6822767" cy="599266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10236" y="1469317"/>
            <a:ext cx="4015263" cy="480291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3ACFDC-4D01-4392-9CD2-38D00203A0FB}"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E504CF-ED6D-4520-9090-D095CC678958}" type="slidenum">
              <a:rPr lang="en-IN" smtClean="0"/>
              <a:t>‹#›</a:t>
            </a:fld>
            <a:endParaRPr lang="en-IN"/>
          </a:p>
        </p:txBody>
      </p:sp>
    </p:spTree>
    <p:extLst>
      <p:ext uri="{BB962C8B-B14F-4D97-AF65-F5344CB8AC3E}">
        <p14:creationId xmlns:p14="http://schemas.microsoft.com/office/powerpoint/2010/main" val="2528668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2206" y="4915060"/>
            <a:ext cx="7322820" cy="580250"/>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392206" y="627385"/>
            <a:ext cx="7322820" cy="421290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92206" y="5495310"/>
            <a:ext cx="7322820" cy="8240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3ACFDC-4D01-4392-9CD2-38D00203A0FB}"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E504CF-ED6D-4520-9090-D095CC678958}" type="slidenum">
              <a:rPr lang="en-IN" smtClean="0"/>
              <a:t>‹#›</a:t>
            </a:fld>
            <a:endParaRPr lang="en-IN"/>
          </a:p>
        </p:txBody>
      </p:sp>
    </p:spTree>
    <p:extLst>
      <p:ext uri="{BB962C8B-B14F-4D97-AF65-F5344CB8AC3E}">
        <p14:creationId xmlns:p14="http://schemas.microsoft.com/office/powerpoint/2010/main" val="602093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0236" y="281186"/>
            <a:ext cx="10984230" cy="1170252"/>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10236" y="1638353"/>
            <a:ext cx="10984230" cy="463387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10236" y="6507904"/>
            <a:ext cx="2847763" cy="373830"/>
          </a:xfrm>
          <a:prstGeom prst="rect">
            <a:avLst/>
          </a:prstGeom>
        </p:spPr>
        <p:txBody>
          <a:bodyPr vert="horz" lIns="91440" tIns="45720" rIns="91440" bIns="45720" rtlCol="0" anchor="ctr"/>
          <a:lstStyle>
            <a:lvl1pPr algn="l">
              <a:defRPr sz="1200">
                <a:solidFill>
                  <a:schemeClr val="tx1">
                    <a:tint val="75000"/>
                  </a:schemeClr>
                </a:solidFill>
              </a:defRPr>
            </a:lvl1pPr>
          </a:lstStyle>
          <a:p>
            <a:fld id="{173ACFDC-4D01-4392-9CD2-38D00203A0FB}" type="datetimeFigureOut">
              <a:rPr lang="en-IN" smtClean="0"/>
              <a:t>24-01-2022</a:t>
            </a:fld>
            <a:endParaRPr lang="en-IN"/>
          </a:p>
        </p:txBody>
      </p:sp>
      <p:sp>
        <p:nvSpPr>
          <p:cNvPr id="5" name="Footer Placeholder 4"/>
          <p:cNvSpPr>
            <a:spLocks noGrp="1"/>
          </p:cNvSpPr>
          <p:nvPr>
            <p:ph type="ftr" sz="quarter" idx="3"/>
          </p:nvPr>
        </p:nvSpPr>
        <p:spPr>
          <a:xfrm>
            <a:off x="4169939" y="6507904"/>
            <a:ext cx="3864822" cy="37383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46703" y="6507904"/>
            <a:ext cx="2847763" cy="373830"/>
          </a:xfrm>
          <a:prstGeom prst="rect">
            <a:avLst/>
          </a:prstGeom>
        </p:spPr>
        <p:txBody>
          <a:bodyPr vert="horz" lIns="91440" tIns="45720" rIns="91440" bIns="45720" rtlCol="0" anchor="ctr"/>
          <a:lstStyle>
            <a:lvl1pPr algn="r">
              <a:defRPr sz="1200">
                <a:solidFill>
                  <a:schemeClr val="tx1">
                    <a:tint val="75000"/>
                  </a:schemeClr>
                </a:solidFill>
              </a:defRPr>
            </a:lvl1pPr>
          </a:lstStyle>
          <a:p>
            <a:fld id="{83E504CF-ED6D-4520-9090-D095CC678958}" type="slidenum">
              <a:rPr lang="en-IN" smtClean="0"/>
              <a:t>‹#›</a:t>
            </a:fld>
            <a:endParaRPr lang="en-IN"/>
          </a:p>
        </p:txBody>
      </p:sp>
    </p:spTree>
    <p:extLst>
      <p:ext uri="{BB962C8B-B14F-4D97-AF65-F5344CB8AC3E}">
        <p14:creationId xmlns:p14="http://schemas.microsoft.com/office/powerpoint/2010/main" val="1109210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6.emf"/><Relationship Id="rId4" Type="http://schemas.openxmlformats.org/officeDocument/2006/relationships/customXml" Target="../ink/ink4.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8.emf"/><Relationship Id="rId5" Type="http://schemas.openxmlformats.org/officeDocument/2006/relationships/customXml" Target="../ink/ink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9.emf"/><Relationship Id="rId4" Type="http://schemas.openxmlformats.org/officeDocument/2006/relationships/customXml" Target="../ink/ink6.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emf"/><Relationship Id="rId5" Type="http://schemas.openxmlformats.org/officeDocument/2006/relationships/customXml" Target="../ink/ink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emf"/><Relationship Id="rId5" Type="http://schemas.openxmlformats.org/officeDocument/2006/relationships/customXml" Target="../ink/ink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emf"/><Relationship Id="rId4" Type="http://schemas.openxmlformats.org/officeDocument/2006/relationships/customXml" Target="../ink/ink3.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204700" cy="70215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 y="0"/>
            <a:ext cx="12204700" cy="9184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800" b="1" dirty="0" smtClean="0">
                <a:solidFill>
                  <a:srgbClr val="C00000"/>
                </a:solidFill>
              </a:rPr>
              <a:t>                    PHP Conditional Statements</a:t>
            </a:r>
            <a:endParaRPr lang="en-IN" sz="4800" b="1" dirty="0">
              <a:solidFill>
                <a:srgbClr val="C00000"/>
              </a:solidFill>
            </a:endParaRPr>
          </a:p>
        </p:txBody>
      </p:sp>
      <p:sp>
        <p:nvSpPr>
          <p:cNvPr id="7" name="AutoShape 2" descr="GitHub - angular/angular: The modern web developer's platfor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Rectangle 14"/>
          <p:cNvSpPr/>
          <p:nvPr/>
        </p:nvSpPr>
        <p:spPr>
          <a:xfrm>
            <a:off x="307976" y="1314513"/>
            <a:ext cx="11039796" cy="43564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lumMod val="50000"/>
                    <a:lumOff val="50000"/>
                  </a:schemeClr>
                </a:solidFill>
              </a:rPr>
              <a:t>Very often when you write code, you want to perform different actions for different conditions. You can use conditional statements in your code to do this.</a:t>
            </a:r>
          </a:p>
          <a:p>
            <a:r>
              <a:rPr lang="en-US" sz="2800" dirty="0">
                <a:solidFill>
                  <a:schemeClr val="tx1">
                    <a:lumMod val="50000"/>
                    <a:lumOff val="50000"/>
                  </a:schemeClr>
                </a:solidFill>
              </a:rPr>
              <a:t>In PHP we have the following conditional statements:</a:t>
            </a:r>
          </a:p>
          <a:p>
            <a:pPr marL="514350" indent="-514350">
              <a:buFont typeface="+mj-lt"/>
              <a:buAutoNum type="arabicPeriod"/>
            </a:pPr>
            <a:r>
              <a:rPr lang="en-US" sz="2800" b="1" dirty="0">
                <a:solidFill>
                  <a:schemeClr val="tx1"/>
                </a:solidFill>
              </a:rPr>
              <a:t>if statement </a:t>
            </a:r>
            <a:r>
              <a:rPr lang="en-US" sz="2800" dirty="0">
                <a:solidFill>
                  <a:schemeClr val="tx1">
                    <a:lumMod val="50000"/>
                    <a:lumOff val="50000"/>
                  </a:schemeClr>
                </a:solidFill>
              </a:rPr>
              <a:t>- executes some code if one condition is true</a:t>
            </a:r>
          </a:p>
          <a:p>
            <a:pPr marL="514350" indent="-514350">
              <a:buFont typeface="+mj-lt"/>
              <a:buAutoNum type="arabicPeriod"/>
            </a:pPr>
            <a:r>
              <a:rPr lang="en-US" sz="2800" b="1" dirty="0">
                <a:solidFill>
                  <a:schemeClr val="tx1"/>
                </a:solidFill>
              </a:rPr>
              <a:t>if...else statement</a:t>
            </a:r>
            <a:r>
              <a:rPr lang="en-US" sz="2800" b="1" dirty="0">
                <a:solidFill>
                  <a:schemeClr val="tx1">
                    <a:lumMod val="50000"/>
                    <a:lumOff val="50000"/>
                  </a:schemeClr>
                </a:solidFill>
              </a:rPr>
              <a:t> </a:t>
            </a:r>
            <a:r>
              <a:rPr lang="en-US" sz="2800" dirty="0">
                <a:solidFill>
                  <a:schemeClr val="tx1">
                    <a:lumMod val="50000"/>
                    <a:lumOff val="50000"/>
                  </a:schemeClr>
                </a:solidFill>
              </a:rPr>
              <a:t>- executes some code if a condition is true and another code if that condition is false</a:t>
            </a:r>
          </a:p>
          <a:p>
            <a:pPr marL="514350" indent="-514350">
              <a:buFont typeface="+mj-lt"/>
              <a:buAutoNum type="arabicPeriod"/>
            </a:pPr>
            <a:r>
              <a:rPr lang="en-US" sz="2800" b="1" dirty="0">
                <a:solidFill>
                  <a:schemeClr val="tx1"/>
                </a:solidFill>
              </a:rPr>
              <a:t>if...</a:t>
            </a:r>
            <a:r>
              <a:rPr lang="en-US" sz="2800" b="1" dirty="0" err="1">
                <a:solidFill>
                  <a:schemeClr val="tx1"/>
                </a:solidFill>
              </a:rPr>
              <a:t>elseif</a:t>
            </a:r>
            <a:r>
              <a:rPr lang="en-US" sz="2800" b="1" dirty="0">
                <a:solidFill>
                  <a:schemeClr val="tx1"/>
                </a:solidFill>
              </a:rPr>
              <a:t>...else statement </a:t>
            </a:r>
            <a:r>
              <a:rPr lang="en-US" sz="2800" dirty="0">
                <a:solidFill>
                  <a:schemeClr val="tx1">
                    <a:lumMod val="50000"/>
                    <a:lumOff val="50000"/>
                  </a:schemeClr>
                </a:solidFill>
              </a:rPr>
              <a:t>- executes different codes for more than two conditions</a:t>
            </a:r>
          </a:p>
          <a:p>
            <a:pPr marL="514350" indent="-514350">
              <a:buFont typeface="+mj-lt"/>
              <a:buAutoNum type="arabicPeriod"/>
            </a:pPr>
            <a:r>
              <a:rPr lang="en-US" sz="2800" b="1" dirty="0">
                <a:solidFill>
                  <a:schemeClr val="tx1"/>
                </a:solidFill>
              </a:rPr>
              <a:t>switch statement </a:t>
            </a:r>
            <a:r>
              <a:rPr lang="en-US" sz="2800" dirty="0">
                <a:solidFill>
                  <a:schemeClr val="tx1">
                    <a:lumMod val="50000"/>
                    <a:lumOff val="50000"/>
                  </a:schemeClr>
                </a:solidFill>
              </a:rPr>
              <a:t>- selects one of many blocks of code to be executed</a:t>
            </a:r>
          </a:p>
        </p:txBody>
      </p:sp>
    </p:spTree>
    <p:extLst>
      <p:ext uri="{BB962C8B-B14F-4D97-AF65-F5344CB8AC3E}">
        <p14:creationId xmlns:p14="http://schemas.microsoft.com/office/powerpoint/2010/main" val="277585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41" presetClass="entr" presetSubtype="0" fill="hold" nodeType="clickEffect">
                                  <p:stCondLst>
                                    <p:cond delay="0"/>
                                  </p:stCondLst>
                                  <p:iterate type="lt">
                                    <p:tmPct val="10000"/>
                                  </p:iterate>
                                  <p:childTnLst>
                                    <p:set>
                                      <p:cBhvr>
                                        <p:cTn id="13" dur="1" fill="hold">
                                          <p:stCondLst>
                                            <p:cond delay="0"/>
                                          </p:stCondLst>
                                        </p:cTn>
                                        <p:tgtEl>
                                          <p:spTgt spid="15">
                                            <p:txEl>
                                              <p:pRg st="0" end="0"/>
                                            </p:txEl>
                                          </p:spTgt>
                                        </p:tgtEl>
                                        <p:attrNameLst>
                                          <p:attrName>style.visibility</p:attrName>
                                        </p:attrNameLst>
                                      </p:cBhvr>
                                      <p:to>
                                        <p:strVal val="visible"/>
                                      </p:to>
                                    </p:set>
                                    <p:anim calcmode="lin" valueType="num">
                                      <p:cBhvr>
                                        <p:cTn id="14" dur="500" fill="hold"/>
                                        <p:tgtEl>
                                          <p:spTgt spid="1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5">
                                            <p:txEl>
                                              <p:pRg st="0" end="0"/>
                                            </p:txEl>
                                          </p:spTgt>
                                        </p:tgtEl>
                                        <p:attrNameLst>
                                          <p:attrName>ppt_y</p:attrName>
                                        </p:attrNameLst>
                                      </p:cBhvr>
                                      <p:tavLst>
                                        <p:tav tm="0">
                                          <p:val>
                                            <p:strVal val="#ppt_y"/>
                                          </p:val>
                                        </p:tav>
                                        <p:tav tm="100000">
                                          <p:val>
                                            <p:strVal val="#ppt_y"/>
                                          </p:val>
                                        </p:tav>
                                      </p:tavLst>
                                    </p:anim>
                                    <p:anim calcmode="lin" valueType="num">
                                      <p:cBhvr>
                                        <p:cTn id="16" dur="500" fill="hold"/>
                                        <p:tgtEl>
                                          <p:spTgt spid="1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1" presetClass="entr" presetSubtype="0" fill="hold" nodeType="clickEffect">
                                  <p:stCondLst>
                                    <p:cond delay="0"/>
                                  </p:stCondLst>
                                  <p:iterate type="lt">
                                    <p:tmPct val="10000"/>
                                  </p:iterate>
                                  <p:childTnLst>
                                    <p:set>
                                      <p:cBhvr>
                                        <p:cTn id="22" dur="1" fill="hold">
                                          <p:stCondLst>
                                            <p:cond delay="0"/>
                                          </p:stCondLst>
                                        </p:cTn>
                                        <p:tgtEl>
                                          <p:spTgt spid="15">
                                            <p:txEl>
                                              <p:pRg st="1" end="1"/>
                                            </p:txEl>
                                          </p:spTgt>
                                        </p:tgtEl>
                                        <p:attrNameLst>
                                          <p:attrName>style.visibility</p:attrName>
                                        </p:attrNameLst>
                                      </p:cBhvr>
                                      <p:to>
                                        <p:strVal val="visible"/>
                                      </p:to>
                                    </p:set>
                                    <p:anim calcmode="lin" valueType="num">
                                      <p:cBhvr>
                                        <p:cTn id="23" dur="500" fill="hold"/>
                                        <p:tgtEl>
                                          <p:spTgt spid="15">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15">
                                            <p:txEl>
                                              <p:pRg st="1" end="1"/>
                                            </p:txEl>
                                          </p:spTgt>
                                        </p:tgtEl>
                                        <p:attrNameLst>
                                          <p:attrName>ppt_y</p:attrName>
                                        </p:attrNameLst>
                                      </p:cBhvr>
                                      <p:tavLst>
                                        <p:tav tm="0">
                                          <p:val>
                                            <p:strVal val="#ppt_y"/>
                                          </p:val>
                                        </p:tav>
                                        <p:tav tm="100000">
                                          <p:val>
                                            <p:strVal val="#ppt_y"/>
                                          </p:val>
                                        </p:tav>
                                      </p:tavLst>
                                    </p:anim>
                                    <p:anim calcmode="lin" valueType="num">
                                      <p:cBhvr>
                                        <p:cTn id="25" dur="500" fill="hold"/>
                                        <p:tgtEl>
                                          <p:spTgt spid="15">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15">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1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1" presetClass="entr" presetSubtype="0" fill="hold" nodeType="clickEffect">
                                  <p:stCondLst>
                                    <p:cond delay="0"/>
                                  </p:stCondLst>
                                  <p:iterate type="lt">
                                    <p:tmPct val="10000"/>
                                  </p:iterate>
                                  <p:childTnLst>
                                    <p:set>
                                      <p:cBhvr>
                                        <p:cTn id="31" dur="1" fill="hold">
                                          <p:stCondLst>
                                            <p:cond delay="0"/>
                                          </p:stCondLst>
                                        </p:cTn>
                                        <p:tgtEl>
                                          <p:spTgt spid="15">
                                            <p:txEl>
                                              <p:pRg st="2" end="2"/>
                                            </p:txEl>
                                          </p:spTgt>
                                        </p:tgtEl>
                                        <p:attrNameLst>
                                          <p:attrName>style.visibility</p:attrName>
                                        </p:attrNameLst>
                                      </p:cBhvr>
                                      <p:to>
                                        <p:strVal val="visible"/>
                                      </p:to>
                                    </p:set>
                                    <p:anim calcmode="lin" valueType="num">
                                      <p:cBhvr>
                                        <p:cTn id="32" dur="500" fill="hold"/>
                                        <p:tgtEl>
                                          <p:spTgt spid="15">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15">
                                            <p:txEl>
                                              <p:pRg st="2" end="2"/>
                                            </p:txEl>
                                          </p:spTgt>
                                        </p:tgtEl>
                                        <p:attrNameLst>
                                          <p:attrName>ppt_y</p:attrName>
                                        </p:attrNameLst>
                                      </p:cBhvr>
                                      <p:tavLst>
                                        <p:tav tm="0">
                                          <p:val>
                                            <p:strVal val="#ppt_y"/>
                                          </p:val>
                                        </p:tav>
                                        <p:tav tm="100000">
                                          <p:val>
                                            <p:strVal val="#ppt_y"/>
                                          </p:val>
                                        </p:tav>
                                      </p:tavLst>
                                    </p:anim>
                                    <p:anim calcmode="lin" valueType="num">
                                      <p:cBhvr>
                                        <p:cTn id="34" dur="500" fill="hold"/>
                                        <p:tgtEl>
                                          <p:spTgt spid="15">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15">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15">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41" presetClass="entr" presetSubtype="0" fill="hold" nodeType="clickEffect">
                                  <p:stCondLst>
                                    <p:cond delay="0"/>
                                  </p:stCondLst>
                                  <p:iterate type="lt">
                                    <p:tmPct val="10000"/>
                                  </p:iterate>
                                  <p:childTnLst>
                                    <p:set>
                                      <p:cBhvr>
                                        <p:cTn id="40" dur="1" fill="hold">
                                          <p:stCondLst>
                                            <p:cond delay="0"/>
                                          </p:stCondLst>
                                        </p:cTn>
                                        <p:tgtEl>
                                          <p:spTgt spid="15">
                                            <p:txEl>
                                              <p:pRg st="3" end="3"/>
                                            </p:txEl>
                                          </p:spTgt>
                                        </p:tgtEl>
                                        <p:attrNameLst>
                                          <p:attrName>style.visibility</p:attrName>
                                        </p:attrNameLst>
                                      </p:cBhvr>
                                      <p:to>
                                        <p:strVal val="visible"/>
                                      </p:to>
                                    </p:set>
                                    <p:anim calcmode="lin" valueType="num">
                                      <p:cBhvr>
                                        <p:cTn id="41" dur="500" fill="hold"/>
                                        <p:tgtEl>
                                          <p:spTgt spid="15">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42" dur="500" fill="hold"/>
                                        <p:tgtEl>
                                          <p:spTgt spid="15">
                                            <p:txEl>
                                              <p:pRg st="3" end="3"/>
                                            </p:txEl>
                                          </p:spTgt>
                                        </p:tgtEl>
                                        <p:attrNameLst>
                                          <p:attrName>ppt_y</p:attrName>
                                        </p:attrNameLst>
                                      </p:cBhvr>
                                      <p:tavLst>
                                        <p:tav tm="0">
                                          <p:val>
                                            <p:strVal val="#ppt_y"/>
                                          </p:val>
                                        </p:tav>
                                        <p:tav tm="100000">
                                          <p:val>
                                            <p:strVal val="#ppt_y"/>
                                          </p:val>
                                        </p:tav>
                                      </p:tavLst>
                                    </p:anim>
                                    <p:anim calcmode="lin" valueType="num">
                                      <p:cBhvr>
                                        <p:cTn id="43" dur="500" fill="hold"/>
                                        <p:tgtEl>
                                          <p:spTgt spid="15">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4" dur="500" fill="hold"/>
                                        <p:tgtEl>
                                          <p:spTgt spid="15">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5" dur="500" tmFilter="0,0; .5, 1; 1, 1"/>
                                        <p:tgtEl>
                                          <p:spTgt spid="15">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41" presetClass="entr" presetSubtype="0" fill="hold" nodeType="clickEffect">
                                  <p:stCondLst>
                                    <p:cond delay="0"/>
                                  </p:stCondLst>
                                  <p:iterate type="lt">
                                    <p:tmPct val="10000"/>
                                  </p:iterate>
                                  <p:childTnLst>
                                    <p:set>
                                      <p:cBhvr>
                                        <p:cTn id="49" dur="1" fill="hold">
                                          <p:stCondLst>
                                            <p:cond delay="0"/>
                                          </p:stCondLst>
                                        </p:cTn>
                                        <p:tgtEl>
                                          <p:spTgt spid="15">
                                            <p:txEl>
                                              <p:pRg st="4" end="4"/>
                                            </p:txEl>
                                          </p:spTgt>
                                        </p:tgtEl>
                                        <p:attrNameLst>
                                          <p:attrName>style.visibility</p:attrName>
                                        </p:attrNameLst>
                                      </p:cBhvr>
                                      <p:to>
                                        <p:strVal val="visible"/>
                                      </p:to>
                                    </p:set>
                                    <p:anim calcmode="lin" valueType="num">
                                      <p:cBhvr>
                                        <p:cTn id="50" dur="500" fill="hold"/>
                                        <p:tgtEl>
                                          <p:spTgt spid="15">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51" dur="500" fill="hold"/>
                                        <p:tgtEl>
                                          <p:spTgt spid="15">
                                            <p:txEl>
                                              <p:pRg st="4" end="4"/>
                                            </p:txEl>
                                          </p:spTgt>
                                        </p:tgtEl>
                                        <p:attrNameLst>
                                          <p:attrName>ppt_y</p:attrName>
                                        </p:attrNameLst>
                                      </p:cBhvr>
                                      <p:tavLst>
                                        <p:tav tm="0">
                                          <p:val>
                                            <p:strVal val="#ppt_y"/>
                                          </p:val>
                                        </p:tav>
                                        <p:tav tm="100000">
                                          <p:val>
                                            <p:strVal val="#ppt_y"/>
                                          </p:val>
                                        </p:tav>
                                      </p:tavLst>
                                    </p:anim>
                                    <p:anim calcmode="lin" valueType="num">
                                      <p:cBhvr>
                                        <p:cTn id="52" dur="500" fill="hold"/>
                                        <p:tgtEl>
                                          <p:spTgt spid="15">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3" dur="500" fill="hold"/>
                                        <p:tgtEl>
                                          <p:spTgt spid="15">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4" dur="500" tmFilter="0,0; .5, 1; 1, 1"/>
                                        <p:tgtEl>
                                          <p:spTgt spid="15">
                                            <p:txEl>
                                              <p:pRg st="4" end="4"/>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41" presetClass="entr" presetSubtype="0" fill="hold" nodeType="clickEffect">
                                  <p:stCondLst>
                                    <p:cond delay="0"/>
                                  </p:stCondLst>
                                  <p:iterate type="lt">
                                    <p:tmPct val="10000"/>
                                  </p:iterate>
                                  <p:childTnLst>
                                    <p:set>
                                      <p:cBhvr>
                                        <p:cTn id="58" dur="1" fill="hold">
                                          <p:stCondLst>
                                            <p:cond delay="0"/>
                                          </p:stCondLst>
                                        </p:cTn>
                                        <p:tgtEl>
                                          <p:spTgt spid="15">
                                            <p:txEl>
                                              <p:pRg st="5" end="5"/>
                                            </p:txEl>
                                          </p:spTgt>
                                        </p:tgtEl>
                                        <p:attrNameLst>
                                          <p:attrName>style.visibility</p:attrName>
                                        </p:attrNameLst>
                                      </p:cBhvr>
                                      <p:to>
                                        <p:strVal val="visible"/>
                                      </p:to>
                                    </p:set>
                                    <p:anim calcmode="lin" valueType="num">
                                      <p:cBhvr>
                                        <p:cTn id="59" dur="500" fill="hold"/>
                                        <p:tgtEl>
                                          <p:spTgt spid="15">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60" dur="500" fill="hold"/>
                                        <p:tgtEl>
                                          <p:spTgt spid="15">
                                            <p:txEl>
                                              <p:pRg st="5" end="5"/>
                                            </p:txEl>
                                          </p:spTgt>
                                        </p:tgtEl>
                                        <p:attrNameLst>
                                          <p:attrName>ppt_y</p:attrName>
                                        </p:attrNameLst>
                                      </p:cBhvr>
                                      <p:tavLst>
                                        <p:tav tm="0">
                                          <p:val>
                                            <p:strVal val="#ppt_y"/>
                                          </p:val>
                                        </p:tav>
                                        <p:tav tm="100000">
                                          <p:val>
                                            <p:strVal val="#ppt_y"/>
                                          </p:val>
                                        </p:tav>
                                      </p:tavLst>
                                    </p:anim>
                                    <p:anim calcmode="lin" valueType="num">
                                      <p:cBhvr>
                                        <p:cTn id="61" dur="500" fill="hold"/>
                                        <p:tgtEl>
                                          <p:spTgt spid="15">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2" dur="500" fill="hold"/>
                                        <p:tgtEl>
                                          <p:spTgt spid="15">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3" dur="500" tmFilter="0,0; .5, 1; 1, 1"/>
                                        <p:tgtEl>
                                          <p:spTgt spid="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204700" cy="70215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 y="0"/>
            <a:ext cx="12204700" cy="9184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800" b="1" dirty="0" smtClean="0">
                <a:solidFill>
                  <a:srgbClr val="C00000"/>
                </a:solidFill>
              </a:rPr>
              <a:t>                    PHP Switch Statements</a:t>
            </a:r>
            <a:endParaRPr lang="en-IN" sz="4800" b="1" dirty="0">
              <a:solidFill>
                <a:srgbClr val="C00000"/>
              </a:solidFill>
            </a:endParaRPr>
          </a:p>
        </p:txBody>
      </p:sp>
      <p:sp>
        <p:nvSpPr>
          <p:cNvPr id="7" name="AutoShape 2" descr="GitHub - angular/angular: The modern web developer's platfor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701750" y="990476"/>
            <a:ext cx="10297144" cy="1200329"/>
          </a:xfrm>
          <a:prstGeom prst="rect">
            <a:avLst/>
          </a:prstGeom>
        </p:spPr>
        <p:txBody>
          <a:bodyPr wrap="square">
            <a:spAutoFit/>
          </a:bodyPr>
          <a:lstStyle/>
          <a:p>
            <a:r>
              <a:rPr lang="en-US" sz="2400" dirty="0">
                <a:solidFill>
                  <a:schemeClr val="tx1">
                    <a:lumMod val="50000"/>
                    <a:lumOff val="50000"/>
                  </a:schemeClr>
                </a:solidFill>
              </a:rPr>
              <a:t/>
            </a:r>
            <a:br>
              <a:rPr lang="en-US" sz="2400" dirty="0">
                <a:solidFill>
                  <a:schemeClr val="tx1">
                    <a:lumMod val="50000"/>
                    <a:lumOff val="50000"/>
                  </a:schemeClr>
                </a:solidFill>
              </a:rPr>
            </a:br>
            <a:r>
              <a:rPr lang="en-US" sz="2400" dirty="0">
                <a:solidFill>
                  <a:schemeClr val="tx1">
                    <a:lumMod val="50000"/>
                    <a:lumOff val="50000"/>
                  </a:schemeClr>
                </a:solidFill>
              </a:rPr>
              <a:t>PHP switch statement is used to execute one statement from multiple conditions. It works like PHP if-else-if statement.</a:t>
            </a:r>
          </a:p>
        </p:txBody>
      </p:sp>
      <p:sp>
        <p:nvSpPr>
          <p:cNvPr id="2" name="Rectangle 1"/>
          <p:cNvSpPr/>
          <p:nvPr/>
        </p:nvSpPr>
        <p:spPr>
          <a:xfrm>
            <a:off x="2799147" y="2430636"/>
            <a:ext cx="6102350" cy="3477875"/>
          </a:xfrm>
          <a:prstGeom prst="rect">
            <a:avLst/>
          </a:prstGeom>
        </p:spPr>
        <p:txBody>
          <a:bodyPr>
            <a:spAutoFit/>
          </a:bodyPr>
          <a:lstStyle/>
          <a:p>
            <a:r>
              <a:rPr lang="en-US" sz="2000" b="1" dirty="0"/>
              <a:t>switch</a:t>
            </a:r>
            <a:r>
              <a:rPr lang="en-US" sz="2000" dirty="0">
                <a:solidFill>
                  <a:schemeClr val="tx1">
                    <a:lumMod val="50000"/>
                    <a:lumOff val="50000"/>
                  </a:schemeClr>
                </a:solidFill>
              </a:rPr>
              <a:t>(expression){      </a:t>
            </a:r>
          </a:p>
          <a:p>
            <a:r>
              <a:rPr lang="en-US" sz="2000" b="1" dirty="0"/>
              <a:t>case</a:t>
            </a:r>
            <a:r>
              <a:rPr lang="en-US" sz="2000" dirty="0">
                <a:solidFill>
                  <a:schemeClr val="tx1">
                    <a:lumMod val="50000"/>
                    <a:lumOff val="50000"/>
                  </a:schemeClr>
                </a:solidFill>
              </a:rPr>
              <a:t> value1:      </a:t>
            </a:r>
          </a:p>
          <a:p>
            <a:r>
              <a:rPr lang="en-US" sz="2000" dirty="0">
                <a:solidFill>
                  <a:schemeClr val="tx1">
                    <a:lumMod val="50000"/>
                    <a:lumOff val="50000"/>
                  </a:schemeClr>
                </a:solidFill>
              </a:rPr>
              <a:t> //code to be executed  </a:t>
            </a:r>
          </a:p>
          <a:p>
            <a:r>
              <a:rPr lang="en-US" sz="2000" dirty="0">
                <a:solidFill>
                  <a:schemeClr val="tx1">
                    <a:lumMod val="50000"/>
                    <a:lumOff val="50000"/>
                  </a:schemeClr>
                </a:solidFill>
              </a:rPr>
              <a:t> </a:t>
            </a:r>
            <a:r>
              <a:rPr lang="en-US" sz="2000" b="1" dirty="0"/>
              <a:t>break</a:t>
            </a:r>
            <a:r>
              <a:rPr lang="en-US" sz="2000" dirty="0">
                <a:solidFill>
                  <a:schemeClr val="tx1">
                    <a:lumMod val="50000"/>
                    <a:lumOff val="50000"/>
                  </a:schemeClr>
                </a:solidFill>
              </a:rPr>
              <a:t>;  </a:t>
            </a:r>
          </a:p>
          <a:p>
            <a:r>
              <a:rPr lang="en-US" sz="2000" b="1" dirty="0"/>
              <a:t>case</a:t>
            </a:r>
            <a:r>
              <a:rPr lang="en-US" sz="2000" dirty="0">
                <a:solidFill>
                  <a:schemeClr val="tx1">
                    <a:lumMod val="50000"/>
                    <a:lumOff val="50000"/>
                  </a:schemeClr>
                </a:solidFill>
              </a:rPr>
              <a:t> value2:      </a:t>
            </a:r>
          </a:p>
          <a:p>
            <a:r>
              <a:rPr lang="en-US" sz="2000" dirty="0">
                <a:solidFill>
                  <a:schemeClr val="tx1">
                    <a:lumMod val="50000"/>
                    <a:lumOff val="50000"/>
                  </a:schemeClr>
                </a:solidFill>
              </a:rPr>
              <a:t> //code to be executed  </a:t>
            </a:r>
          </a:p>
          <a:p>
            <a:r>
              <a:rPr lang="en-US" sz="2000" dirty="0"/>
              <a:t> </a:t>
            </a:r>
            <a:r>
              <a:rPr lang="en-US" sz="2000" b="1" dirty="0"/>
              <a:t>break</a:t>
            </a:r>
            <a:r>
              <a:rPr lang="en-US" sz="2000" dirty="0">
                <a:solidFill>
                  <a:schemeClr val="tx1">
                    <a:lumMod val="50000"/>
                    <a:lumOff val="50000"/>
                  </a:schemeClr>
                </a:solidFill>
              </a:rPr>
              <a:t>;  </a:t>
            </a:r>
          </a:p>
          <a:p>
            <a:r>
              <a:rPr lang="en-US" sz="2000" dirty="0">
                <a:solidFill>
                  <a:schemeClr val="tx1">
                    <a:lumMod val="50000"/>
                    <a:lumOff val="50000"/>
                  </a:schemeClr>
                </a:solidFill>
              </a:rPr>
              <a:t>......      </a:t>
            </a:r>
          </a:p>
          <a:p>
            <a:r>
              <a:rPr lang="en-US" sz="2000" b="1" dirty="0"/>
              <a:t>default</a:t>
            </a:r>
            <a:r>
              <a:rPr lang="en-US" sz="2000" dirty="0"/>
              <a:t>:</a:t>
            </a:r>
            <a:r>
              <a:rPr lang="en-US" sz="2000" dirty="0">
                <a:solidFill>
                  <a:schemeClr val="tx1">
                    <a:lumMod val="50000"/>
                    <a:lumOff val="50000"/>
                  </a:schemeClr>
                </a:solidFill>
              </a:rPr>
              <a:t>       </a:t>
            </a:r>
          </a:p>
          <a:p>
            <a:r>
              <a:rPr lang="en-US" sz="2000" dirty="0">
                <a:solidFill>
                  <a:schemeClr val="tx1">
                    <a:lumMod val="50000"/>
                    <a:lumOff val="50000"/>
                  </a:schemeClr>
                </a:solidFill>
              </a:rPr>
              <a:t> code to be executed </a:t>
            </a:r>
            <a:r>
              <a:rPr lang="en-US" sz="2000" b="1" dirty="0"/>
              <a:t>if</a:t>
            </a:r>
            <a:r>
              <a:rPr lang="en-US" sz="2000" dirty="0">
                <a:solidFill>
                  <a:schemeClr val="tx1">
                    <a:lumMod val="50000"/>
                    <a:lumOff val="50000"/>
                  </a:schemeClr>
                </a:solidFill>
              </a:rPr>
              <a:t> all cases are not matched;    </a:t>
            </a:r>
          </a:p>
          <a:p>
            <a:r>
              <a:rPr lang="en-US" sz="2000" dirty="0">
                <a:solidFill>
                  <a:schemeClr val="tx1">
                    <a:lumMod val="50000"/>
                    <a:lumOff val="50000"/>
                  </a:schemeClr>
                </a:solidFill>
              </a:rPr>
              <a:t>}  </a:t>
            </a:r>
          </a:p>
        </p:txBody>
      </p:sp>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1992960" y="2578320"/>
              <a:ext cx="3264120" cy="2862000"/>
            </p14:xfrm>
          </p:contentPart>
        </mc:Choice>
        <mc:Fallback xmlns="">
          <p:pic>
            <p:nvPicPr>
              <p:cNvPr id="4" name="Ink 3"/>
              <p:cNvPicPr/>
              <p:nvPr/>
            </p:nvPicPr>
            <p:blipFill>
              <a:blip r:embed="rId5"/>
              <a:stretch>
                <a:fillRect/>
              </a:stretch>
            </p:blipFill>
            <p:spPr>
              <a:xfrm>
                <a:off x="1983600" y="2568960"/>
                <a:ext cx="3282840" cy="2880720"/>
              </a:xfrm>
              <a:prstGeom prst="rect">
                <a:avLst/>
              </a:prstGeom>
            </p:spPr>
          </p:pic>
        </mc:Fallback>
      </mc:AlternateContent>
    </p:spTree>
    <p:extLst>
      <p:ext uri="{BB962C8B-B14F-4D97-AF65-F5344CB8AC3E}">
        <p14:creationId xmlns:p14="http://schemas.microsoft.com/office/powerpoint/2010/main" val="20389301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204700" cy="70215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 y="0"/>
            <a:ext cx="12204700" cy="9184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800" b="1" dirty="0" smtClean="0">
                <a:solidFill>
                  <a:srgbClr val="C00000"/>
                </a:solidFill>
              </a:rPr>
              <a:t>                    PHP Switch Statements</a:t>
            </a:r>
            <a:endParaRPr lang="en-IN" sz="4800" b="1" dirty="0">
              <a:solidFill>
                <a:srgbClr val="C00000"/>
              </a:solidFill>
            </a:endParaRPr>
          </a:p>
        </p:txBody>
      </p:sp>
      <p:sp>
        <p:nvSpPr>
          <p:cNvPr id="7" name="AutoShape 2" descr="GitHub - angular/angular: The modern web developer's platfor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6" name="Picture 2" descr="php if statement flowcha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2070" y="918468"/>
            <a:ext cx="4320480" cy="511256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5">
            <p14:nvContentPartPr>
              <p14:cNvPr id="2" name="Ink 1"/>
              <p14:cNvContentPartPr/>
              <p14:nvPr/>
            </p14:nvContentPartPr>
            <p14:xfrm>
              <a:off x="2276280" y="1407960"/>
              <a:ext cx="5339520" cy="4644720"/>
            </p14:xfrm>
          </p:contentPart>
        </mc:Choice>
        <mc:Fallback xmlns="">
          <p:pic>
            <p:nvPicPr>
              <p:cNvPr id="2" name="Ink 1"/>
              <p:cNvPicPr/>
              <p:nvPr/>
            </p:nvPicPr>
            <p:blipFill>
              <a:blip r:embed="rId6"/>
              <a:stretch>
                <a:fillRect/>
              </a:stretch>
            </p:blipFill>
            <p:spPr>
              <a:xfrm>
                <a:off x="2266920" y="1398600"/>
                <a:ext cx="5358240" cy="4663440"/>
              </a:xfrm>
              <a:prstGeom prst="rect">
                <a:avLst/>
              </a:prstGeom>
            </p:spPr>
          </p:pic>
        </mc:Fallback>
      </mc:AlternateContent>
    </p:spTree>
    <p:extLst>
      <p:ext uri="{BB962C8B-B14F-4D97-AF65-F5344CB8AC3E}">
        <p14:creationId xmlns:p14="http://schemas.microsoft.com/office/powerpoint/2010/main" val="25312264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937"/>
            <a:ext cx="12204700" cy="7021513"/>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2" descr="GitHub - angular/angular: The modern web developer's platfor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3" name="Group 2"/>
          <p:cNvGrpSpPr/>
          <p:nvPr/>
        </p:nvGrpSpPr>
        <p:grpSpPr>
          <a:xfrm>
            <a:off x="629742" y="943099"/>
            <a:ext cx="11087000" cy="5087937"/>
            <a:chOff x="629742" y="943099"/>
            <a:chExt cx="11087000" cy="5087937"/>
          </a:xfrm>
        </p:grpSpPr>
        <p:sp>
          <p:nvSpPr>
            <p:cNvPr id="6" name="Rectangle 5"/>
            <p:cNvSpPr/>
            <p:nvPr/>
          </p:nvSpPr>
          <p:spPr>
            <a:xfrm>
              <a:off x="629742" y="1206500"/>
              <a:ext cx="6336704" cy="14401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6000" b="1" dirty="0" smtClean="0">
                  <a:solidFill>
                    <a:srgbClr val="C00000"/>
                  </a:solidFill>
                </a:rPr>
                <a:t>       </a:t>
              </a:r>
              <a:r>
                <a:rPr lang="en-IN" sz="6000" b="1" dirty="0" smtClean="0">
                  <a:solidFill>
                    <a:srgbClr val="C00000"/>
                  </a:solidFill>
                </a:rPr>
                <a:t>   </a:t>
              </a:r>
              <a:r>
                <a:rPr lang="en-IN" sz="6000" b="1" dirty="0" smtClean="0">
                  <a:solidFill>
                    <a:srgbClr val="C00000"/>
                  </a:solidFill>
                </a:rPr>
                <a:t>PHP </a:t>
              </a:r>
              <a:r>
                <a:rPr lang="en-IN" sz="6000" b="1" dirty="0" smtClean="0">
                  <a:solidFill>
                    <a:srgbClr val="C00000"/>
                  </a:solidFill>
                </a:rPr>
                <a:t> Loops</a:t>
              </a:r>
              <a:endParaRPr lang="en-IN" sz="6000" b="1" dirty="0">
                <a:solidFill>
                  <a:srgbClr val="C00000"/>
                </a:solidFill>
              </a:endParaRPr>
            </a:p>
          </p:txBody>
        </p:sp>
        <p:pic>
          <p:nvPicPr>
            <p:cNvPr id="8" name="Picture 12" descr="php for loop flowcha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0542" y="943099"/>
              <a:ext cx="3886200" cy="508793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achin\Documents\electrotech.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69902" y="2676971"/>
              <a:ext cx="3311599" cy="287510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966305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937"/>
            <a:ext cx="12204700" cy="7021513"/>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2" descr="GitHub - angular/angular: The modern web developer's platfor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ectangle 5"/>
          <p:cNvSpPr/>
          <p:nvPr/>
        </p:nvSpPr>
        <p:spPr>
          <a:xfrm>
            <a:off x="2933998" y="14287"/>
            <a:ext cx="6336704" cy="8321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800" b="1" dirty="0" smtClean="0">
                <a:solidFill>
                  <a:srgbClr val="C00000"/>
                </a:solidFill>
              </a:rPr>
              <a:t>       </a:t>
            </a:r>
            <a:r>
              <a:rPr lang="en-IN" sz="4800" b="1" dirty="0" smtClean="0">
                <a:solidFill>
                  <a:srgbClr val="C00000"/>
                </a:solidFill>
              </a:rPr>
              <a:t>   </a:t>
            </a:r>
            <a:r>
              <a:rPr lang="en-IN" sz="4800" b="1" dirty="0" smtClean="0">
                <a:solidFill>
                  <a:srgbClr val="C00000"/>
                </a:solidFill>
              </a:rPr>
              <a:t>PHP </a:t>
            </a:r>
            <a:r>
              <a:rPr lang="en-IN" sz="4800" b="1" dirty="0" smtClean="0">
                <a:solidFill>
                  <a:srgbClr val="C00000"/>
                </a:solidFill>
              </a:rPr>
              <a:t> Loops</a:t>
            </a:r>
            <a:endParaRPr lang="en-IN" sz="4800" b="1" dirty="0">
              <a:solidFill>
                <a:srgbClr val="C00000"/>
              </a:solidFill>
            </a:endParaRPr>
          </a:p>
        </p:txBody>
      </p:sp>
      <p:sp>
        <p:nvSpPr>
          <p:cNvPr id="2" name="Rectangle 1"/>
          <p:cNvSpPr/>
          <p:nvPr/>
        </p:nvSpPr>
        <p:spPr>
          <a:xfrm>
            <a:off x="3798094" y="1422524"/>
            <a:ext cx="3816424" cy="3240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lt"/>
              <a:buAutoNum type="arabicPeriod"/>
            </a:pPr>
            <a:r>
              <a:rPr lang="en-US" sz="3200" b="1" dirty="0" smtClean="0">
                <a:solidFill>
                  <a:schemeClr val="tx1">
                    <a:lumMod val="75000"/>
                    <a:lumOff val="25000"/>
                  </a:schemeClr>
                </a:solidFill>
              </a:rPr>
              <a:t>For loop</a:t>
            </a:r>
          </a:p>
          <a:p>
            <a:pPr marL="342900" indent="-342900" algn="just">
              <a:buFont typeface="+mj-lt"/>
              <a:buAutoNum type="arabicPeriod"/>
            </a:pPr>
            <a:r>
              <a:rPr lang="en-US" sz="3200" b="1" dirty="0" smtClean="0">
                <a:solidFill>
                  <a:schemeClr val="tx1">
                    <a:lumMod val="75000"/>
                    <a:lumOff val="25000"/>
                  </a:schemeClr>
                </a:solidFill>
              </a:rPr>
              <a:t>For each</a:t>
            </a:r>
          </a:p>
          <a:p>
            <a:pPr marL="342900" indent="-342900" algn="just">
              <a:buFont typeface="+mj-lt"/>
              <a:buAutoNum type="arabicPeriod"/>
            </a:pPr>
            <a:r>
              <a:rPr lang="en-US" sz="3200" b="1" dirty="0" smtClean="0">
                <a:solidFill>
                  <a:schemeClr val="tx1">
                    <a:lumMod val="75000"/>
                    <a:lumOff val="25000"/>
                  </a:schemeClr>
                </a:solidFill>
              </a:rPr>
              <a:t>While loop</a:t>
            </a:r>
          </a:p>
          <a:p>
            <a:pPr marL="342900" indent="-342900" algn="just">
              <a:buFont typeface="+mj-lt"/>
              <a:buAutoNum type="arabicPeriod"/>
            </a:pPr>
            <a:r>
              <a:rPr lang="en-US" sz="3200" b="1" dirty="0" smtClean="0">
                <a:solidFill>
                  <a:schemeClr val="tx1">
                    <a:lumMod val="75000"/>
                    <a:lumOff val="25000"/>
                  </a:schemeClr>
                </a:solidFill>
              </a:rPr>
              <a:t>do/while loop</a:t>
            </a:r>
          </a:p>
        </p:txBody>
      </p:sp>
    </p:spTree>
    <p:extLst>
      <p:ext uri="{BB962C8B-B14F-4D97-AF65-F5344CB8AC3E}">
        <p14:creationId xmlns:p14="http://schemas.microsoft.com/office/powerpoint/2010/main" val="5745967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204700" cy="70215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 y="0"/>
            <a:ext cx="12204700" cy="9184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800" b="1" dirty="0" smtClean="0">
                <a:solidFill>
                  <a:srgbClr val="C00000"/>
                </a:solidFill>
              </a:rPr>
              <a:t>                    PHP For Loop</a:t>
            </a:r>
            <a:endParaRPr lang="en-IN" sz="4800" b="1" dirty="0">
              <a:solidFill>
                <a:srgbClr val="C00000"/>
              </a:solidFill>
            </a:endParaRPr>
          </a:p>
        </p:txBody>
      </p:sp>
      <p:sp>
        <p:nvSpPr>
          <p:cNvPr id="7" name="AutoShape 2" descr="GitHub - angular/angular: The modern web developer's platfor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Rectangle 1"/>
          <p:cNvSpPr/>
          <p:nvPr/>
        </p:nvSpPr>
        <p:spPr>
          <a:xfrm>
            <a:off x="773758" y="2214612"/>
            <a:ext cx="10801200" cy="2246769"/>
          </a:xfrm>
          <a:prstGeom prst="rect">
            <a:avLst/>
          </a:prstGeom>
        </p:spPr>
        <p:txBody>
          <a:bodyPr wrap="square">
            <a:spAutoFit/>
          </a:bodyPr>
          <a:lstStyle/>
          <a:p>
            <a:r>
              <a:rPr lang="en-US" sz="2800" dirty="0">
                <a:solidFill>
                  <a:schemeClr val="tx1">
                    <a:lumMod val="50000"/>
                    <a:lumOff val="50000"/>
                  </a:schemeClr>
                </a:solidFill>
              </a:rPr>
              <a:t>PHP for loop can be used to traverse set of code for the specified number of times.</a:t>
            </a:r>
          </a:p>
          <a:p>
            <a:r>
              <a:rPr lang="en-US" sz="2800" dirty="0">
                <a:solidFill>
                  <a:schemeClr val="tx1">
                    <a:lumMod val="50000"/>
                    <a:lumOff val="50000"/>
                  </a:schemeClr>
                </a:solidFill>
              </a:rPr>
              <a:t>It should be used if the number of iterations is known otherwise use while loop. This means for loop is used when you already know how many times you want to execute a block of code</a:t>
            </a:r>
            <a:r>
              <a:rPr lang="en-US" sz="2800" dirty="0" smtClean="0">
                <a:solidFill>
                  <a:schemeClr val="tx1">
                    <a:lumMod val="50000"/>
                    <a:lumOff val="50000"/>
                  </a:schemeClr>
                </a:solidFill>
              </a:rPr>
              <a:t>.</a:t>
            </a:r>
            <a:endParaRPr lang="en-US" sz="2800" dirty="0">
              <a:solidFill>
                <a:schemeClr val="tx1">
                  <a:lumMod val="50000"/>
                  <a:lumOff val="50000"/>
                </a:schemeClr>
              </a:solidFill>
            </a:endParaRPr>
          </a:p>
        </p:txBody>
      </p:sp>
    </p:spTree>
    <p:extLst>
      <p:ext uri="{BB962C8B-B14F-4D97-AF65-F5344CB8AC3E}">
        <p14:creationId xmlns:p14="http://schemas.microsoft.com/office/powerpoint/2010/main" val="27786949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204700" cy="70215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 y="0"/>
            <a:ext cx="12204700" cy="9184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800" b="1" dirty="0" smtClean="0">
                <a:solidFill>
                  <a:srgbClr val="C00000"/>
                </a:solidFill>
              </a:rPr>
              <a:t>                    PHP For Loop</a:t>
            </a:r>
            <a:endParaRPr lang="en-IN" sz="4800" b="1" dirty="0">
              <a:solidFill>
                <a:srgbClr val="C00000"/>
              </a:solidFill>
            </a:endParaRPr>
          </a:p>
        </p:txBody>
      </p:sp>
      <p:sp>
        <p:nvSpPr>
          <p:cNvPr id="7" name="AutoShape 2" descr="GitHub - angular/angular: The modern web developer's platfor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AutoShape 2" descr="php for loop flowchar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10" descr="php for loop flowchar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60" name="Picture 12" descr="php for loop flowcha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0062" y="943099"/>
            <a:ext cx="3886200" cy="5087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49889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204700" cy="70215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 y="0"/>
            <a:ext cx="12204700" cy="9184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800" b="1" dirty="0" smtClean="0">
                <a:solidFill>
                  <a:srgbClr val="C00000"/>
                </a:solidFill>
              </a:rPr>
              <a:t>                    PHP For Loop</a:t>
            </a:r>
            <a:endParaRPr lang="en-IN" sz="4800" b="1" dirty="0">
              <a:solidFill>
                <a:srgbClr val="C00000"/>
              </a:solidFill>
            </a:endParaRPr>
          </a:p>
        </p:txBody>
      </p:sp>
      <p:sp>
        <p:nvSpPr>
          <p:cNvPr id="7" name="AutoShape 2" descr="GitHub - angular/angular: The modern web developer's platfor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629742" y="1928980"/>
            <a:ext cx="10657184" cy="2985433"/>
          </a:xfrm>
          <a:prstGeom prst="rect">
            <a:avLst/>
          </a:prstGeom>
          <a:solidFill>
            <a:srgbClr val="DC7106"/>
          </a:solidFill>
        </p:spPr>
        <p:txBody>
          <a:bodyPr wrap="square">
            <a:spAutoFit/>
          </a:bodyPr>
          <a:lstStyle/>
          <a:p>
            <a:r>
              <a:rPr lang="en-IN" sz="6000" dirty="0" smtClean="0"/>
              <a:t>Syntax :</a:t>
            </a:r>
            <a:endParaRPr lang="en-IN" sz="6000" dirty="0"/>
          </a:p>
          <a:p>
            <a:endParaRPr lang="en-US" sz="3200" b="1" dirty="0" smtClean="0"/>
          </a:p>
          <a:p>
            <a:r>
              <a:rPr lang="en-US" sz="3200" b="1" dirty="0" smtClean="0"/>
              <a:t>for</a:t>
            </a:r>
            <a:r>
              <a:rPr lang="en-US" sz="3200" dirty="0" smtClean="0"/>
              <a:t>(</a:t>
            </a:r>
            <a:r>
              <a:rPr lang="en-US" sz="3200" dirty="0" smtClean="0">
                <a:solidFill>
                  <a:srgbClr val="92D050"/>
                </a:solidFill>
              </a:rPr>
              <a:t>initialization</a:t>
            </a:r>
            <a:r>
              <a:rPr lang="en-US" sz="3200" dirty="0"/>
              <a:t>; </a:t>
            </a:r>
            <a:r>
              <a:rPr lang="en-US" sz="3200" dirty="0">
                <a:solidFill>
                  <a:srgbClr val="C00000"/>
                </a:solidFill>
              </a:rPr>
              <a:t>condition</a:t>
            </a:r>
            <a:r>
              <a:rPr lang="en-US" sz="3200" dirty="0"/>
              <a:t>; </a:t>
            </a:r>
            <a:r>
              <a:rPr lang="en-US" sz="3200" dirty="0">
                <a:solidFill>
                  <a:schemeClr val="tx2"/>
                </a:solidFill>
              </a:rPr>
              <a:t>increment/decrement</a:t>
            </a:r>
            <a:r>
              <a:rPr lang="en-US" sz="3200" dirty="0"/>
              <a:t>){  </a:t>
            </a:r>
          </a:p>
          <a:p>
            <a:r>
              <a:rPr lang="en-US" sz="3200" dirty="0">
                <a:solidFill>
                  <a:schemeClr val="tx1">
                    <a:lumMod val="75000"/>
                    <a:lumOff val="25000"/>
                  </a:schemeClr>
                </a:solidFill>
              </a:rPr>
              <a:t>//code to be executed</a:t>
            </a:r>
            <a:r>
              <a:rPr lang="en-US" sz="3200" dirty="0"/>
              <a:t>  </a:t>
            </a:r>
          </a:p>
          <a:p>
            <a:r>
              <a:rPr lang="en-US" sz="3200" dirty="0"/>
              <a:t>}  </a:t>
            </a:r>
          </a:p>
        </p:txBody>
      </p:sp>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1398600" y="2697120"/>
              <a:ext cx="7085520" cy="1307520"/>
            </p14:xfrm>
          </p:contentPart>
        </mc:Choice>
        <mc:Fallback>
          <p:pic>
            <p:nvPicPr>
              <p:cNvPr id="2" name="Ink 1"/>
              <p:cNvPicPr/>
              <p:nvPr/>
            </p:nvPicPr>
            <p:blipFill>
              <a:blip r:embed="rId5"/>
              <a:stretch>
                <a:fillRect/>
              </a:stretch>
            </p:blipFill>
            <p:spPr>
              <a:xfrm>
                <a:off x="1389240" y="2687760"/>
                <a:ext cx="7104240" cy="1326240"/>
              </a:xfrm>
              <a:prstGeom prst="rect">
                <a:avLst/>
              </a:prstGeom>
            </p:spPr>
          </p:pic>
        </mc:Fallback>
      </mc:AlternateContent>
    </p:spTree>
    <p:extLst>
      <p:ext uri="{BB962C8B-B14F-4D97-AF65-F5344CB8AC3E}">
        <p14:creationId xmlns:p14="http://schemas.microsoft.com/office/powerpoint/2010/main" val="343451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204700" cy="70215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 y="0"/>
            <a:ext cx="12204700" cy="9184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800" b="1" dirty="0" smtClean="0">
                <a:solidFill>
                  <a:srgbClr val="C00000"/>
                </a:solidFill>
              </a:rPr>
              <a:t>                    PHP </a:t>
            </a:r>
            <a:r>
              <a:rPr lang="en-IN" sz="4800" b="1" dirty="0" err="1" smtClean="0">
                <a:solidFill>
                  <a:srgbClr val="C00000"/>
                </a:solidFill>
              </a:rPr>
              <a:t>foreach</a:t>
            </a:r>
            <a:r>
              <a:rPr lang="en-IN" sz="4800" b="1" dirty="0" smtClean="0">
                <a:solidFill>
                  <a:srgbClr val="C00000"/>
                </a:solidFill>
              </a:rPr>
              <a:t> Loop</a:t>
            </a:r>
            <a:endParaRPr lang="en-IN" sz="4800" b="1" dirty="0">
              <a:solidFill>
                <a:srgbClr val="C00000"/>
              </a:solidFill>
            </a:endParaRPr>
          </a:p>
        </p:txBody>
      </p:sp>
      <p:sp>
        <p:nvSpPr>
          <p:cNvPr id="7" name="AutoShape 2" descr="GitHub - angular/angular: The modern web developer's platfor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AutoShape 2" descr="php for loop flowchar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10" descr="php for loop flowchar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765175" y="1782564"/>
            <a:ext cx="10737775" cy="3970318"/>
          </a:xfrm>
          <a:prstGeom prst="rect">
            <a:avLst/>
          </a:prstGeom>
        </p:spPr>
        <p:txBody>
          <a:bodyPr wrap="square">
            <a:spAutoFit/>
          </a:bodyPr>
          <a:lstStyle/>
          <a:p>
            <a:r>
              <a:rPr lang="en-US" sz="3600" dirty="0">
                <a:solidFill>
                  <a:schemeClr val="tx1">
                    <a:lumMod val="50000"/>
                    <a:lumOff val="50000"/>
                  </a:schemeClr>
                </a:solidFill>
              </a:rPr>
              <a:t>The </a:t>
            </a:r>
            <a:r>
              <a:rPr lang="en-US" sz="3600" dirty="0" err="1">
                <a:solidFill>
                  <a:schemeClr val="tx1">
                    <a:lumMod val="50000"/>
                    <a:lumOff val="50000"/>
                  </a:schemeClr>
                </a:solidFill>
              </a:rPr>
              <a:t>foreach</a:t>
            </a:r>
            <a:r>
              <a:rPr lang="en-US" sz="3600" dirty="0">
                <a:solidFill>
                  <a:schemeClr val="tx1">
                    <a:lumMod val="50000"/>
                    <a:lumOff val="50000"/>
                  </a:schemeClr>
                </a:solidFill>
              </a:rPr>
              <a:t> loop is used to traverse the array elements. It works only on array and object. It will issue an error if you try to use it with the variables of different </a:t>
            </a:r>
            <a:r>
              <a:rPr lang="en-US" sz="3600" dirty="0" err="1">
                <a:solidFill>
                  <a:schemeClr val="tx1">
                    <a:lumMod val="50000"/>
                    <a:lumOff val="50000"/>
                  </a:schemeClr>
                </a:solidFill>
              </a:rPr>
              <a:t>datatype</a:t>
            </a:r>
            <a:r>
              <a:rPr lang="en-US" sz="3600" dirty="0">
                <a:solidFill>
                  <a:schemeClr val="tx1">
                    <a:lumMod val="50000"/>
                    <a:lumOff val="50000"/>
                  </a:schemeClr>
                </a:solidFill>
              </a:rPr>
              <a:t>.</a:t>
            </a:r>
          </a:p>
          <a:p>
            <a:r>
              <a:rPr lang="en-US" sz="3600" dirty="0">
                <a:solidFill>
                  <a:schemeClr val="tx1">
                    <a:lumMod val="50000"/>
                    <a:lumOff val="50000"/>
                  </a:schemeClr>
                </a:solidFill>
              </a:rPr>
              <a:t>The </a:t>
            </a:r>
            <a:r>
              <a:rPr lang="en-US" sz="3600" dirty="0" err="1">
                <a:solidFill>
                  <a:schemeClr val="tx1">
                    <a:lumMod val="50000"/>
                    <a:lumOff val="50000"/>
                  </a:schemeClr>
                </a:solidFill>
              </a:rPr>
              <a:t>foreach</a:t>
            </a:r>
            <a:r>
              <a:rPr lang="en-US" sz="3600" dirty="0">
                <a:solidFill>
                  <a:schemeClr val="tx1">
                    <a:lumMod val="50000"/>
                    <a:lumOff val="50000"/>
                  </a:schemeClr>
                </a:solidFill>
              </a:rPr>
              <a:t> loop works on elements basis rather than index. It provides an easiest way to iterate the elements of an array.</a:t>
            </a:r>
          </a:p>
          <a:p>
            <a:r>
              <a:rPr lang="en-US" sz="3600" dirty="0">
                <a:solidFill>
                  <a:schemeClr val="tx1">
                    <a:lumMod val="50000"/>
                    <a:lumOff val="50000"/>
                  </a:schemeClr>
                </a:solidFill>
              </a:rPr>
              <a:t>In </a:t>
            </a:r>
            <a:r>
              <a:rPr lang="en-US" sz="3600" dirty="0" err="1">
                <a:solidFill>
                  <a:schemeClr val="tx1">
                    <a:lumMod val="50000"/>
                    <a:lumOff val="50000"/>
                  </a:schemeClr>
                </a:solidFill>
              </a:rPr>
              <a:t>foreach</a:t>
            </a:r>
            <a:r>
              <a:rPr lang="en-US" sz="3600" dirty="0">
                <a:solidFill>
                  <a:schemeClr val="tx1">
                    <a:lumMod val="50000"/>
                    <a:lumOff val="50000"/>
                  </a:schemeClr>
                </a:solidFill>
              </a:rPr>
              <a:t> loop, we don't need to increment the value.</a:t>
            </a:r>
          </a:p>
        </p:txBody>
      </p:sp>
    </p:spTree>
    <p:extLst>
      <p:ext uri="{BB962C8B-B14F-4D97-AF65-F5344CB8AC3E}">
        <p14:creationId xmlns:p14="http://schemas.microsoft.com/office/powerpoint/2010/main" val="3095153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204700" cy="70215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 y="0"/>
            <a:ext cx="12204700" cy="9184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800" b="1" dirty="0" smtClean="0">
                <a:solidFill>
                  <a:srgbClr val="C00000"/>
                </a:solidFill>
              </a:rPr>
              <a:t>                    PHP </a:t>
            </a:r>
            <a:r>
              <a:rPr lang="en-IN" sz="4800" b="1" dirty="0" err="1" smtClean="0">
                <a:solidFill>
                  <a:srgbClr val="C00000"/>
                </a:solidFill>
              </a:rPr>
              <a:t>foreach</a:t>
            </a:r>
            <a:r>
              <a:rPr lang="en-IN" sz="4800" b="1" dirty="0" smtClean="0">
                <a:solidFill>
                  <a:srgbClr val="C00000"/>
                </a:solidFill>
              </a:rPr>
              <a:t> Loop</a:t>
            </a:r>
            <a:endParaRPr lang="en-IN" sz="4800" b="1" dirty="0">
              <a:solidFill>
                <a:srgbClr val="C00000"/>
              </a:solidFill>
            </a:endParaRPr>
          </a:p>
        </p:txBody>
      </p:sp>
      <p:sp>
        <p:nvSpPr>
          <p:cNvPr id="7" name="AutoShape 2" descr="GitHub - angular/angular: The modern web developer's platfor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AutoShape 2" descr="php for loop flowchar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10" descr="php for loop flowchar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122" name="Picture 2" descr="php for loop flowcha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6006" y="1350516"/>
            <a:ext cx="41148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36109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204700" cy="70215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 y="0"/>
            <a:ext cx="12204700" cy="9184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800" b="1" dirty="0" smtClean="0">
                <a:solidFill>
                  <a:srgbClr val="C00000"/>
                </a:solidFill>
              </a:rPr>
              <a:t>                    PHP </a:t>
            </a:r>
            <a:r>
              <a:rPr lang="en-IN" sz="4800" b="1" dirty="0" err="1" smtClean="0">
                <a:solidFill>
                  <a:srgbClr val="C00000"/>
                </a:solidFill>
              </a:rPr>
              <a:t>foreach</a:t>
            </a:r>
            <a:r>
              <a:rPr lang="en-IN" sz="4800" b="1" dirty="0" smtClean="0">
                <a:solidFill>
                  <a:srgbClr val="C00000"/>
                </a:solidFill>
              </a:rPr>
              <a:t> Loop</a:t>
            </a:r>
            <a:endParaRPr lang="en-IN" sz="4800" b="1" dirty="0">
              <a:solidFill>
                <a:srgbClr val="C00000"/>
              </a:solidFill>
            </a:endParaRPr>
          </a:p>
        </p:txBody>
      </p:sp>
      <p:sp>
        <p:nvSpPr>
          <p:cNvPr id="7" name="AutoShape 2" descr="GitHub - angular/angular: The modern web developer's platfor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AutoShape 2" descr="php for loop flowchar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10" descr="php for loop flowchar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2789982" y="2356593"/>
            <a:ext cx="6129263" cy="2308324"/>
          </a:xfrm>
          <a:prstGeom prst="rect">
            <a:avLst/>
          </a:prstGeom>
          <a:solidFill>
            <a:srgbClr val="DC7106"/>
          </a:solidFill>
        </p:spPr>
        <p:txBody>
          <a:bodyPr wrap="square">
            <a:spAutoFit/>
          </a:bodyPr>
          <a:lstStyle/>
          <a:p>
            <a:r>
              <a:rPr lang="en-US" sz="3600" dirty="0"/>
              <a:t>Syntax</a:t>
            </a:r>
          </a:p>
          <a:p>
            <a:r>
              <a:rPr lang="en-US" sz="3600" b="1" dirty="0" err="1"/>
              <a:t>foreach</a:t>
            </a:r>
            <a:r>
              <a:rPr lang="en-US" sz="3600" dirty="0"/>
              <a:t> ($array </a:t>
            </a:r>
            <a:r>
              <a:rPr lang="en-US" sz="3600" b="1" dirty="0"/>
              <a:t>as</a:t>
            </a:r>
            <a:r>
              <a:rPr lang="en-US" sz="3600" dirty="0"/>
              <a:t> $value) {  </a:t>
            </a:r>
          </a:p>
          <a:p>
            <a:r>
              <a:rPr lang="en-US" sz="3600" dirty="0"/>
              <a:t>    //code to be executed  </a:t>
            </a:r>
          </a:p>
          <a:p>
            <a:r>
              <a:rPr lang="en-US" sz="3600" dirty="0"/>
              <a:t>}  </a:t>
            </a:r>
          </a:p>
        </p:txBody>
      </p:sp>
    </p:spTree>
    <p:extLst>
      <p:ext uri="{BB962C8B-B14F-4D97-AF65-F5344CB8AC3E}">
        <p14:creationId xmlns:p14="http://schemas.microsoft.com/office/powerpoint/2010/main" val="2054144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204700" cy="70215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 y="0"/>
            <a:ext cx="12204700" cy="9184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800" b="1" dirty="0" smtClean="0">
                <a:solidFill>
                  <a:srgbClr val="C00000"/>
                </a:solidFill>
              </a:rPr>
              <a:t>                    PHP if Statements</a:t>
            </a:r>
            <a:endParaRPr lang="en-IN" sz="4800" b="1" dirty="0">
              <a:solidFill>
                <a:srgbClr val="C00000"/>
              </a:solidFill>
            </a:endParaRPr>
          </a:p>
        </p:txBody>
      </p:sp>
      <p:sp>
        <p:nvSpPr>
          <p:cNvPr id="7" name="AutoShape 2" descr="GitHub - angular/angular: The modern web developer's platfor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6" name="Picture 2" descr="php if statement flowcha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5887" y="918468"/>
            <a:ext cx="3312376" cy="497353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5">
            <p14:nvContentPartPr>
              <p14:cNvPr id="2" name="Ink 1"/>
              <p14:cNvContentPartPr/>
              <p14:nvPr/>
            </p14:nvContentPartPr>
            <p14:xfrm>
              <a:off x="3080880" y="1106280"/>
              <a:ext cx="4416120" cy="3748680"/>
            </p14:xfrm>
          </p:contentPart>
        </mc:Choice>
        <mc:Fallback xmlns="">
          <p:pic>
            <p:nvPicPr>
              <p:cNvPr id="2" name="Ink 1"/>
              <p:cNvPicPr/>
              <p:nvPr/>
            </p:nvPicPr>
            <p:blipFill>
              <a:blip r:embed="rId6"/>
              <a:stretch>
                <a:fillRect/>
              </a:stretch>
            </p:blipFill>
            <p:spPr>
              <a:xfrm>
                <a:off x="3071520" y="1096920"/>
                <a:ext cx="4434840" cy="3767400"/>
              </a:xfrm>
              <a:prstGeom prst="rect">
                <a:avLst/>
              </a:prstGeom>
            </p:spPr>
          </p:pic>
        </mc:Fallback>
      </mc:AlternateContent>
    </p:spTree>
    <p:extLst>
      <p:ext uri="{BB962C8B-B14F-4D97-AF65-F5344CB8AC3E}">
        <p14:creationId xmlns:p14="http://schemas.microsoft.com/office/powerpoint/2010/main" val="1862693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204700" cy="70215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 y="0"/>
            <a:ext cx="12204700" cy="9184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800" b="1" dirty="0" smtClean="0">
                <a:solidFill>
                  <a:srgbClr val="C00000"/>
                </a:solidFill>
              </a:rPr>
              <a:t>                    PHP </a:t>
            </a:r>
            <a:r>
              <a:rPr lang="en-IN" sz="4800" b="1" dirty="0" err="1" smtClean="0">
                <a:solidFill>
                  <a:srgbClr val="C00000"/>
                </a:solidFill>
              </a:rPr>
              <a:t>foreach</a:t>
            </a:r>
            <a:r>
              <a:rPr lang="en-IN" sz="4800" b="1" dirty="0" smtClean="0">
                <a:solidFill>
                  <a:srgbClr val="C00000"/>
                </a:solidFill>
              </a:rPr>
              <a:t> Loop</a:t>
            </a:r>
            <a:endParaRPr lang="en-IN" sz="4800" b="1" dirty="0">
              <a:solidFill>
                <a:srgbClr val="C00000"/>
              </a:solidFill>
            </a:endParaRPr>
          </a:p>
        </p:txBody>
      </p:sp>
      <p:sp>
        <p:nvSpPr>
          <p:cNvPr id="7" name="AutoShape 2" descr="GitHub - angular/angular: The modern web developer's platfor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AutoShape 2" descr="php for loop flowchar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10" descr="php for loop flowchar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2789982" y="2356593"/>
            <a:ext cx="6129263" cy="1754326"/>
          </a:xfrm>
          <a:prstGeom prst="rect">
            <a:avLst/>
          </a:prstGeom>
          <a:noFill/>
          <a:ln>
            <a:noFill/>
          </a:ln>
        </p:spPr>
        <p:txBody>
          <a:bodyPr wrap="square">
            <a:spAutoFit/>
          </a:bodyPr>
          <a:lstStyle/>
          <a:p>
            <a:r>
              <a:rPr lang="en-US" sz="3600" dirty="0" smtClean="0"/>
              <a:t>For(</a:t>
            </a:r>
            <a:r>
              <a:rPr lang="en-US" sz="3600" dirty="0" smtClean="0">
                <a:solidFill>
                  <a:srgbClr val="7030A0"/>
                </a:solidFill>
              </a:rPr>
              <a:t>$a</a:t>
            </a:r>
            <a:r>
              <a:rPr lang="en-US" sz="3600" dirty="0" smtClean="0"/>
              <a:t>=1; </a:t>
            </a:r>
            <a:r>
              <a:rPr lang="en-US" sz="3600" dirty="0" smtClean="0">
                <a:solidFill>
                  <a:srgbClr val="7030A0"/>
                </a:solidFill>
              </a:rPr>
              <a:t>$a</a:t>
            </a:r>
            <a:r>
              <a:rPr lang="en-US" sz="3600" dirty="0" smtClean="0"/>
              <a:t>=20; </a:t>
            </a:r>
            <a:r>
              <a:rPr lang="en-US" sz="3600" dirty="0" smtClean="0">
                <a:solidFill>
                  <a:srgbClr val="7030A0"/>
                </a:solidFill>
              </a:rPr>
              <a:t>$a</a:t>
            </a:r>
            <a:r>
              <a:rPr lang="en-US" sz="3600" dirty="0" smtClean="0"/>
              <a:t>++){</a:t>
            </a:r>
          </a:p>
          <a:p>
            <a:r>
              <a:rPr lang="en-US" sz="3600" dirty="0" smtClean="0"/>
              <a:t> </a:t>
            </a:r>
            <a:r>
              <a:rPr lang="en-US" sz="3600" dirty="0" smtClean="0">
                <a:solidFill>
                  <a:schemeClr val="accent5"/>
                </a:solidFill>
              </a:rPr>
              <a:t>echo” </a:t>
            </a:r>
            <a:r>
              <a:rPr lang="en-US" sz="3600" dirty="0" err="1" smtClean="0">
                <a:solidFill>
                  <a:schemeClr val="accent5"/>
                </a:solidFill>
              </a:rPr>
              <a:t>electrotech</a:t>
            </a:r>
            <a:r>
              <a:rPr lang="en-US" sz="3600" dirty="0" smtClean="0">
                <a:solidFill>
                  <a:schemeClr val="accent5"/>
                </a:solidFill>
              </a:rPr>
              <a:t> solution”;</a:t>
            </a:r>
            <a:endParaRPr lang="en-US" sz="3600" dirty="0">
              <a:solidFill>
                <a:schemeClr val="accent5"/>
              </a:solidFill>
            </a:endParaRPr>
          </a:p>
          <a:p>
            <a:r>
              <a:rPr lang="en-US" sz="3600" dirty="0" smtClean="0"/>
              <a:t>}</a:t>
            </a:r>
            <a:endParaRPr lang="en-US" sz="3600" dirty="0"/>
          </a:p>
        </p:txBody>
      </p:sp>
    </p:spTree>
    <p:extLst>
      <p:ext uri="{BB962C8B-B14F-4D97-AF65-F5344CB8AC3E}">
        <p14:creationId xmlns:p14="http://schemas.microsoft.com/office/powerpoint/2010/main" val="42310457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204700" cy="70215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 y="0"/>
            <a:ext cx="12204700" cy="9184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800" b="1" dirty="0" smtClean="0">
                <a:solidFill>
                  <a:srgbClr val="C00000"/>
                </a:solidFill>
              </a:rPr>
              <a:t>                    PHP While Loop</a:t>
            </a:r>
            <a:endParaRPr lang="en-IN" sz="4800" b="1" dirty="0">
              <a:solidFill>
                <a:srgbClr val="C00000"/>
              </a:solidFill>
            </a:endParaRPr>
          </a:p>
        </p:txBody>
      </p:sp>
      <p:sp>
        <p:nvSpPr>
          <p:cNvPr id="7" name="AutoShape 2" descr="GitHub - angular/angular: The modern web developer's platfor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AutoShape 2" descr="php for loop flowchar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10" descr="php for loop flowchar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Rectangle 3"/>
          <p:cNvSpPr/>
          <p:nvPr/>
        </p:nvSpPr>
        <p:spPr>
          <a:xfrm>
            <a:off x="269702" y="1710556"/>
            <a:ext cx="11737304" cy="4401205"/>
          </a:xfrm>
          <a:prstGeom prst="rect">
            <a:avLst/>
          </a:prstGeom>
        </p:spPr>
        <p:txBody>
          <a:bodyPr wrap="square">
            <a:spAutoFit/>
          </a:bodyPr>
          <a:lstStyle/>
          <a:p>
            <a:r>
              <a:rPr lang="en-US" sz="2800" dirty="0">
                <a:solidFill>
                  <a:schemeClr val="tx1">
                    <a:lumMod val="50000"/>
                    <a:lumOff val="50000"/>
                  </a:schemeClr>
                </a:solidFill>
              </a:rPr>
              <a:t>PHP while loop can be used to traverse set of code like for loop. The while loop executes a block of code repeatedly until the condition is FALSE. Once the condition gets FALSE, it exits from the body of loop</a:t>
            </a:r>
            <a:r>
              <a:rPr lang="en-US" sz="2800" dirty="0" smtClean="0">
                <a:solidFill>
                  <a:schemeClr val="tx1">
                    <a:lumMod val="50000"/>
                    <a:lumOff val="50000"/>
                  </a:schemeClr>
                </a:solidFill>
              </a:rPr>
              <a:t>.</a:t>
            </a:r>
          </a:p>
          <a:p>
            <a:endParaRPr lang="en-US" sz="2800" dirty="0">
              <a:solidFill>
                <a:schemeClr val="tx1">
                  <a:lumMod val="50000"/>
                  <a:lumOff val="50000"/>
                </a:schemeClr>
              </a:solidFill>
            </a:endParaRPr>
          </a:p>
          <a:p>
            <a:r>
              <a:rPr lang="en-US" sz="2800" dirty="0">
                <a:solidFill>
                  <a:schemeClr val="tx1">
                    <a:lumMod val="50000"/>
                    <a:lumOff val="50000"/>
                  </a:schemeClr>
                </a:solidFill>
              </a:rPr>
              <a:t>It should be used if the number of iterations is not known</a:t>
            </a:r>
            <a:r>
              <a:rPr lang="en-US" sz="2800" dirty="0" smtClean="0">
                <a:solidFill>
                  <a:schemeClr val="tx1">
                    <a:lumMod val="50000"/>
                    <a:lumOff val="50000"/>
                  </a:schemeClr>
                </a:solidFill>
              </a:rPr>
              <a:t>.</a:t>
            </a:r>
          </a:p>
          <a:p>
            <a:endParaRPr lang="en-US" sz="2800" dirty="0">
              <a:solidFill>
                <a:schemeClr val="tx1">
                  <a:lumMod val="50000"/>
                  <a:lumOff val="50000"/>
                </a:schemeClr>
              </a:solidFill>
            </a:endParaRPr>
          </a:p>
          <a:p>
            <a:r>
              <a:rPr lang="en-US" sz="2800" dirty="0">
                <a:solidFill>
                  <a:schemeClr val="tx1">
                    <a:lumMod val="50000"/>
                    <a:lumOff val="50000"/>
                  </a:schemeClr>
                </a:solidFill>
              </a:rPr>
              <a:t>The while loop is also called an </a:t>
            </a:r>
            <a:r>
              <a:rPr lang="en-US" sz="2800" b="1" dirty="0">
                <a:solidFill>
                  <a:schemeClr val="tx1">
                    <a:lumMod val="50000"/>
                    <a:lumOff val="50000"/>
                  </a:schemeClr>
                </a:solidFill>
              </a:rPr>
              <a:t>Entry control loop</a:t>
            </a:r>
            <a:r>
              <a:rPr lang="en-US" sz="2800" dirty="0">
                <a:solidFill>
                  <a:schemeClr val="tx1">
                    <a:lumMod val="50000"/>
                    <a:lumOff val="50000"/>
                  </a:schemeClr>
                </a:solidFill>
              </a:rPr>
              <a:t> because the condition is checked before entering the loop body. This means that first the condition is checked. If the condition is true, the block of code will be executed.</a:t>
            </a:r>
          </a:p>
          <a:p>
            <a:r>
              <a:rPr lang="en-US" sz="2800" dirty="0">
                <a:solidFill>
                  <a:schemeClr val="tx1">
                    <a:lumMod val="50000"/>
                    <a:lumOff val="50000"/>
                  </a:schemeClr>
                </a:solidFill>
              </a:rPr>
              <a:t>Syntax</a:t>
            </a:r>
          </a:p>
        </p:txBody>
      </p:sp>
    </p:spTree>
    <p:extLst>
      <p:ext uri="{BB962C8B-B14F-4D97-AF65-F5344CB8AC3E}">
        <p14:creationId xmlns:p14="http://schemas.microsoft.com/office/powerpoint/2010/main" val="17423098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204700" cy="70215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 y="0"/>
            <a:ext cx="12204700" cy="9184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800" b="1" dirty="0" smtClean="0">
                <a:solidFill>
                  <a:srgbClr val="C00000"/>
                </a:solidFill>
              </a:rPr>
              <a:t>                    PHP While Loop</a:t>
            </a:r>
            <a:endParaRPr lang="en-IN" sz="4800" b="1" dirty="0">
              <a:solidFill>
                <a:srgbClr val="C00000"/>
              </a:solidFill>
            </a:endParaRPr>
          </a:p>
        </p:txBody>
      </p:sp>
      <p:sp>
        <p:nvSpPr>
          <p:cNvPr id="7" name="AutoShape 2" descr="GitHub - angular/angular: The modern web developer's platfor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AutoShape 2" descr="php for loop flowchar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10" descr="php for loop flowchar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194" name="Picture 2" descr="flowchart of php while lo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6046" y="1751012"/>
            <a:ext cx="3457575"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0213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204700" cy="70215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 y="0"/>
            <a:ext cx="12204700" cy="9184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800" b="1" dirty="0" smtClean="0">
                <a:solidFill>
                  <a:srgbClr val="C00000"/>
                </a:solidFill>
              </a:rPr>
              <a:t>                    PHP if-else Statements</a:t>
            </a:r>
            <a:endParaRPr lang="en-IN" sz="4800" b="1" dirty="0">
              <a:solidFill>
                <a:srgbClr val="C00000"/>
              </a:solidFill>
            </a:endParaRPr>
          </a:p>
        </p:txBody>
      </p:sp>
      <p:sp>
        <p:nvSpPr>
          <p:cNvPr id="7" name="AutoShape 2" descr="GitHub - angular/angular: The modern web developer's platfor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Rectangle 1"/>
          <p:cNvSpPr/>
          <p:nvPr/>
        </p:nvSpPr>
        <p:spPr>
          <a:xfrm>
            <a:off x="3051175" y="2771299"/>
            <a:ext cx="6102350" cy="2246769"/>
          </a:xfrm>
          <a:prstGeom prst="rect">
            <a:avLst/>
          </a:prstGeom>
        </p:spPr>
        <p:txBody>
          <a:bodyPr>
            <a:spAutoFit/>
          </a:bodyPr>
          <a:lstStyle/>
          <a:p>
            <a:r>
              <a:rPr lang="en-US" sz="2800" b="1" dirty="0">
                <a:solidFill>
                  <a:schemeClr val="tx1">
                    <a:lumMod val="50000"/>
                    <a:lumOff val="50000"/>
                  </a:schemeClr>
                </a:solidFill>
              </a:rPr>
              <a:t>i</a:t>
            </a:r>
            <a:r>
              <a:rPr lang="en-US" sz="2800" b="1" dirty="0" smtClean="0">
                <a:solidFill>
                  <a:schemeClr val="tx1">
                    <a:lumMod val="50000"/>
                    <a:lumOff val="50000"/>
                  </a:schemeClr>
                </a:solidFill>
              </a:rPr>
              <a:t>f</a:t>
            </a:r>
            <a:r>
              <a:rPr lang="en-US" sz="2800" dirty="0" smtClean="0">
                <a:solidFill>
                  <a:schemeClr val="tx1">
                    <a:lumMod val="50000"/>
                    <a:lumOff val="50000"/>
                  </a:schemeClr>
                </a:solidFill>
              </a:rPr>
              <a:t>(condition</a:t>
            </a:r>
            <a:r>
              <a:rPr lang="en-US" sz="2800" dirty="0">
                <a:solidFill>
                  <a:schemeClr val="tx1">
                    <a:lumMod val="50000"/>
                    <a:lumOff val="50000"/>
                  </a:schemeClr>
                </a:solidFill>
              </a:rPr>
              <a:t>){  </a:t>
            </a:r>
          </a:p>
          <a:p>
            <a:r>
              <a:rPr lang="en-US" sz="2800" dirty="0">
                <a:solidFill>
                  <a:schemeClr val="tx1">
                    <a:lumMod val="50000"/>
                    <a:lumOff val="50000"/>
                  </a:schemeClr>
                </a:solidFill>
              </a:rPr>
              <a:t>//code to be executed if true  </a:t>
            </a:r>
          </a:p>
          <a:p>
            <a:r>
              <a:rPr lang="en-US" sz="2800" dirty="0">
                <a:solidFill>
                  <a:schemeClr val="tx1">
                    <a:lumMod val="50000"/>
                    <a:lumOff val="50000"/>
                  </a:schemeClr>
                </a:solidFill>
              </a:rPr>
              <a:t>}</a:t>
            </a:r>
            <a:r>
              <a:rPr lang="en-US" sz="2800" b="1" dirty="0">
                <a:solidFill>
                  <a:schemeClr val="tx1">
                    <a:lumMod val="50000"/>
                    <a:lumOff val="50000"/>
                  </a:schemeClr>
                </a:solidFill>
              </a:rPr>
              <a:t>else</a:t>
            </a:r>
            <a:r>
              <a:rPr lang="en-US" sz="2800" dirty="0">
                <a:solidFill>
                  <a:schemeClr val="tx1">
                    <a:lumMod val="50000"/>
                    <a:lumOff val="50000"/>
                  </a:schemeClr>
                </a:solidFill>
              </a:rPr>
              <a:t>{  </a:t>
            </a:r>
          </a:p>
          <a:p>
            <a:r>
              <a:rPr lang="en-US" sz="2800" dirty="0">
                <a:solidFill>
                  <a:schemeClr val="tx1">
                    <a:lumMod val="50000"/>
                    <a:lumOff val="50000"/>
                  </a:schemeClr>
                </a:solidFill>
              </a:rPr>
              <a:t>//code to be executed if false  </a:t>
            </a:r>
          </a:p>
          <a:p>
            <a:r>
              <a:rPr lang="en-US" sz="2800" dirty="0">
                <a:solidFill>
                  <a:schemeClr val="tx1">
                    <a:lumMod val="50000"/>
                    <a:lumOff val="50000"/>
                  </a:schemeClr>
                </a:solidFill>
              </a:rPr>
              <a:t>}  </a:t>
            </a:r>
          </a:p>
        </p:txBody>
      </p:sp>
    </p:spTree>
    <p:extLst>
      <p:ext uri="{BB962C8B-B14F-4D97-AF65-F5344CB8AC3E}">
        <p14:creationId xmlns:p14="http://schemas.microsoft.com/office/powerpoint/2010/main" val="10377902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204700" cy="70215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 y="0"/>
            <a:ext cx="12204700" cy="9184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800" b="1" dirty="0" smtClean="0">
                <a:solidFill>
                  <a:srgbClr val="C00000"/>
                </a:solidFill>
              </a:rPr>
              <a:t>                    PHP if-else Statements</a:t>
            </a:r>
            <a:endParaRPr lang="en-IN" sz="4800" b="1" dirty="0">
              <a:solidFill>
                <a:srgbClr val="C00000"/>
              </a:solidFill>
            </a:endParaRPr>
          </a:p>
        </p:txBody>
      </p:sp>
      <p:sp>
        <p:nvSpPr>
          <p:cNvPr id="7" name="AutoShape 2" descr="GitHub - angular/angular: The modern web developer's platfor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6" name="Picture 2" descr="php if statement flowcha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5887" y="918468"/>
            <a:ext cx="3312376" cy="497353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5">
            <p14:nvContentPartPr>
              <p14:cNvPr id="2" name="Ink 1"/>
              <p14:cNvContentPartPr/>
              <p14:nvPr/>
            </p14:nvContentPartPr>
            <p14:xfrm>
              <a:off x="3812040" y="1837800"/>
              <a:ext cx="3401280" cy="2742840"/>
            </p14:xfrm>
          </p:contentPart>
        </mc:Choice>
        <mc:Fallback xmlns="">
          <p:pic>
            <p:nvPicPr>
              <p:cNvPr id="2" name="Ink 1"/>
              <p:cNvPicPr/>
              <p:nvPr/>
            </p:nvPicPr>
            <p:blipFill>
              <a:blip r:embed="rId6"/>
              <a:stretch>
                <a:fillRect/>
              </a:stretch>
            </p:blipFill>
            <p:spPr>
              <a:xfrm>
                <a:off x="3802680" y="1828440"/>
                <a:ext cx="3420000" cy="2761560"/>
              </a:xfrm>
              <a:prstGeom prst="rect">
                <a:avLst/>
              </a:prstGeom>
            </p:spPr>
          </p:pic>
        </mc:Fallback>
      </mc:AlternateContent>
    </p:spTree>
    <p:extLst>
      <p:ext uri="{BB962C8B-B14F-4D97-AF65-F5344CB8AC3E}">
        <p14:creationId xmlns:p14="http://schemas.microsoft.com/office/powerpoint/2010/main" val="718603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204700" cy="70215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 y="0"/>
            <a:ext cx="12204700" cy="9184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800" b="1" dirty="0" smtClean="0">
                <a:solidFill>
                  <a:srgbClr val="C00000"/>
                </a:solidFill>
              </a:rPr>
              <a:t>                    PHP if-else-if Statements</a:t>
            </a:r>
            <a:endParaRPr lang="en-IN" sz="4800" b="1" dirty="0">
              <a:solidFill>
                <a:srgbClr val="C00000"/>
              </a:solidFill>
            </a:endParaRPr>
          </a:p>
        </p:txBody>
      </p:sp>
      <p:sp>
        <p:nvSpPr>
          <p:cNvPr id="7" name="AutoShape 2" descr="GitHub - angular/angular: The modern web developer's platfor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3051174" y="1054928"/>
            <a:ext cx="7731695" cy="4832092"/>
          </a:xfrm>
          <a:prstGeom prst="rect">
            <a:avLst/>
          </a:prstGeom>
        </p:spPr>
        <p:txBody>
          <a:bodyPr wrap="square">
            <a:spAutoFit/>
          </a:bodyPr>
          <a:lstStyle/>
          <a:p>
            <a:r>
              <a:rPr lang="en-US" sz="2800" b="1" dirty="0">
                <a:solidFill>
                  <a:schemeClr val="tx1">
                    <a:lumMod val="50000"/>
                    <a:lumOff val="50000"/>
                  </a:schemeClr>
                </a:solidFill>
              </a:rPr>
              <a:t>if</a:t>
            </a:r>
            <a:r>
              <a:rPr lang="en-US" sz="2800" dirty="0">
                <a:solidFill>
                  <a:schemeClr val="tx1">
                    <a:lumMod val="50000"/>
                    <a:lumOff val="50000"/>
                  </a:schemeClr>
                </a:solidFill>
              </a:rPr>
              <a:t> (condition1){    </a:t>
            </a:r>
          </a:p>
          <a:p>
            <a:r>
              <a:rPr lang="en-US" sz="2800" dirty="0">
                <a:solidFill>
                  <a:schemeClr val="tx1">
                    <a:lumMod val="50000"/>
                    <a:lumOff val="50000"/>
                  </a:schemeClr>
                </a:solidFill>
              </a:rPr>
              <a:t>//code to be executed if condition1 is true    </a:t>
            </a:r>
          </a:p>
          <a:p>
            <a:r>
              <a:rPr lang="en-US" sz="2800" dirty="0">
                <a:solidFill>
                  <a:schemeClr val="tx1">
                    <a:lumMod val="50000"/>
                    <a:lumOff val="50000"/>
                  </a:schemeClr>
                </a:solidFill>
              </a:rPr>
              <a:t>} </a:t>
            </a:r>
            <a:r>
              <a:rPr lang="en-US" sz="2800" b="1" dirty="0" err="1">
                <a:solidFill>
                  <a:schemeClr val="tx1">
                    <a:lumMod val="50000"/>
                    <a:lumOff val="50000"/>
                  </a:schemeClr>
                </a:solidFill>
              </a:rPr>
              <a:t>elseif</a:t>
            </a:r>
            <a:r>
              <a:rPr lang="en-US" sz="2800" dirty="0">
                <a:solidFill>
                  <a:schemeClr val="tx1">
                    <a:lumMod val="50000"/>
                    <a:lumOff val="50000"/>
                  </a:schemeClr>
                </a:solidFill>
              </a:rPr>
              <a:t> (condition2){      </a:t>
            </a:r>
          </a:p>
          <a:p>
            <a:r>
              <a:rPr lang="en-US" sz="2800" dirty="0">
                <a:solidFill>
                  <a:schemeClr val="tx1">
                    <a:lumMod val="50000"/>
                    <a:lumOff val="50000"/>
                  </a:schemeClr>
                </a:solidFill>
              </a:rPr>
              <a:t>//code to be executed if condition2 is true    </a:t>
            </a:r>
          </a:p>
          <a:p>
            <a:r>
              <a:rPr lang="en-US" sz="2800" dirty="0">
                <a:solidFill>
                  <a:schemeClr val="tx1">
                    <a:lumMod val="50000"/>
                    <a:lumOff val="50000"/>
                  </a:schemeClr>
                </a:solidFill>
              </a:rPr>
              <a:t>} </a:t>
            </a:r>
            <a:r>
              <a:rPr lang="en-US" sz="2800" b="1" dirty="0" err="1">
                <a:solidFill>
                  <a:schemeClr val="tx1">
                    <a:lumMod val="50000"/>
                    <a:lumOff val="50000"/>
                  </a:schemeClr>
                </a:solidFill>
              </a:rPr>
              <a:t>elseif</a:t>
            </a:r>
            <a:r>
              <a:rPr lang="en-US" sz="2800" dirty="0">
                <a:solidFill>
                  <a:schemeClr val="tx1">
                    <a:lumMod val="50000"/>
                    <a:lumOff val="50000"/>
                  </a:schemeClr>
                </a:solidFill>
              </a:rPr>
              <a:t> (condition3){      </a:t>
            </a:r>
          </a:p>
          <a:p>
            <a:r>
              <a:rPr lang="en-US" sz="2800" dirty="0">
                <a:solidFill>
                  <a:schemeClr val="tx1">
                    <a:lumMod val="50000"/>
                    <a:lumOff val="50000"/>
                  </a:schemeClr>
                </a:solidFill>
              </a:rPr>
              <a:t>//code to be executed if condition3 is true    </a:t>
            </a:r>
          </a:p>
          <a:p>
            <a:r>
              <a:rPr lang="en-US" sz="2800" dirty="0">
                <a:solidFill>
                  <a:schemeClr val="tx1">
                    <a:lumMod val="50000"/>
                    <a:lumOff val="50000"/>
                  </a:schemeClr>
                </a:solidFill>
              </a:rPr>
              <a:t>....  </a:t>
            </a:r>
          </a:p>
          <a:p>
            <a:r>
              <a:rPr lang="en-US" sz="2800" dirty="0">
                <a:solidFill>
                  <a:schemeClr val="tx1">
                    <a:lumMod val="50000"/>
                    <a:lumOff val="50000"/>
                  </a:schemeClr>
                </a:solidFill>
              </a:rPr>
              <a:t>}  </a:t>
            </a:r>
            <a:r>
              <a:rPr lang="en-US" sz="2800" b="1" dirty="0">
                <a:solidFill>
                  <a:schemeClr val="tx1">
                    <a:lumMod val="50000"/>
                    <a:lumOff val="50000"/>
                  </a:schemeClr>
                </a:solidFill>
              </a:rPr>
              <a:t>else</a:t>
            </a:r>
            <a:r>
              <a:rPr lang="en-US" sz="2800" dirty="0">
                <a:solidFill>
                  <a:schemeClr val="tx1">
                    <a:lumMod val="50000"/>
                    <a:lumOff val="50000"/>
                  </a:schemeClr>
                </a:solidFill>
              </a:rPr>
              <a:t>{    </a:t>
            </a:r>
          </a:p>
          <a:p>
            <a:r>
              <a:rPr lang="en-US" sz="2800" dirty="0">
                <a:solidFill>
                  <a:schemeClr val="tx1">
                    <a:lumMod val="50000"/>
                    <a:lumOff val="50000"/>
                  </a:schemeClr>
                </a:solidFill>
              </a:rPr>
              <a:t>//code to be executed if all given conditions are false    </a:t>
            </a:r>
          </a:p>
          <a:p>
            <a:r>
              <a:rPr lang="en-US" sz="2800" dirty="0">
                <a:solidFill>
                  <a:schemeClr val="tx1">
                    <a:lumMod val="50000"/>
                    <a:lumOff val="50000"/>
                  </a:schemeClr>
                </a:solidFill>
              </a:rPr>
              <a:t>} </a:t>
            </a:r>
          </a:p>
        </p:txBody>
      </p:sp>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2239920" y="1188360"/>
              <a:ext cx="2925720" cy="4196880"/>
            </p14:xfrm>
          </p:contentPart>
        </mc:Choice>
        <mc:Fallback xmlns="">
          <p:pic>
            <p:nvPicPr>
              <p:cNvPr id="4" name="Ink 3"/>
              <p:cNvPicPr/>
              <p:nvPr/>
            </p:nvPicPr>
            <p:blipFill>
              <a:blip r:embed="rId5"/>
              <a:stretch>
                <a:fillRect/>
              </a:stretch>
            </p:blipFill>
            <p:spPr>
              <a:xfrm>
                <a:off x="2230560" y="1179000"/>
                <a:ext cx="2944440" cy="4215600"/>
              </a:xfrm>
              <a:prstGeom prst="rect">
                <a:avLst/>
              </a:prstGeom>
            </p:spPr>
          </p:pic>
        </mc:Fallback>
      </mc:AlternateContent>
    </p:spTree>
    <p:extLst>
      <p:ext uri="{BB962C8B-B14F-4D97-AF65-F5344CB8AC3E}">
        <p14:creationId xmlns:p14="http://schemas.microsoft.com/office/powerpoint/2010/main" val="26166212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204700" cy="70215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 y="0"/>
            <a:ext cx="12204700" cy="9184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800" b="1" dirty="0" smtClean="0">
                <a:solidFill>
                  <a:srgbClr val="C00000"/>
                </a:solidFill>
              </a:rPr>
              <a:t>                    PHP if-else-if Statements</a:t>
            </a:r>
            <a:endParaRPr lang="en-IN" sz="4800" b="1" dirty="0">
              <a:solidFill>
                <a:srgbClr val="C00000"/>
              </a:solidFill>
            </a:endParaRPr>
          </a:p>
        </p:txBody>
      </p:sp>
      <p:sp>
        <p:nvSpPr>
          <p:cNvPr id="7" name="AutoShape 2" descr="GitHub - angular/angular: The modern web developer's platfor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6" name="Picture 4" descr="php if-else statement flowcha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3998" y="918468"/>
            <a:ext cx="5942915" cy="5112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09457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204700" cy="70215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 y="0"/>
            <a:ext cx="12204700" cy="9184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800" b="1" dirty="0" smtClean="0">
                <a:solidFill>
                  <a:srgbClr val="C00000"/>
                </a:solidFill>
              </a:rPr>
              <a:t>                    PHP Nested if Statements</a:t>
            </a:r>
            <a:endParaRPr lang="en-IN" sz="4800" b="1" dirty="0">
              <a:solidFill>
                <a:srgbClr val="C00000"/>
              </a:solidFill>
            </a:endParaRPr>
          </a:p>
        </p:txBody>
      </p:sp>
      <p:sp>
        <p:nvSpPr>
          <p:cNvPr id="7" name="AutoShape 2" descr="GitHub - angular/angular: The modern web developer's platfor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Rectangle 7"/>
          <p:cNvSpPr/>
          <p:nvPr/>
        </p:nvSpPr>
        <p:spPr>
          <a:xfrm>
            <a:off x="3051175" y="1494818"/>
            <a:ext cx="6102350" cy="4031873"/>
          </a:xfrm>
          <a:prstGeom prst="rect">
            <a:avLst/>
          </a:prstGeom>
        </p:spPr>
        <p:txBody>
          <a:bodyPr>
            <a:spAutoFit/>
          </a:bodyPr>
          <a:lstStyle/>
          <a:p>
            <a:r>
              <a:rPr lang="en-US" sz="3200" b="1" dirty="0">
                <a:solidFill>
                  <a:schemeClr val="tx1">
                    <a:lumMod val="50000"/>
                    <a:lumOff val="50000"/>
                  </a:schemeClr>
                </a:solidFill>
              </a:rPr>
              <a:t>if</a:t>
            </a:r>
            <a:r>
              <a:rPr lang="en-US" sz="3200" dirty="0">
                <a:solidFill>
                  <a:schemeClr val="tx1">
                    <a:lumMod val="50000"/>
                    <a:lumOff val="50000"/>
                  </a:schemeClr>
                </a:solidFill>
              </a:rPr>
              <a:t> (condition) {    </a:t>
            </a:r>
          </a:p>
          <a:p>
            <a:r>
              <a:rPr lang="en-US" sz="3200" dirty="0">
                <a:solidFill>
                  <a:schemeClr val="tx1">
                    <a:lumMod val="50000"/>
                    <a:lumOff val="50000"/>
                  </a:schemeClr>
                </a:solidFill>
              </a:rPr>
              <a:t>//code to be executed if condition is true   </a:t>
            </a:r>
          </a:p>
          <a:p>
            <a:r>
              <a:rPr lang="en-US" sz="3200" b="1" dirty="0">
                <a:solidFill>
                  <a:schemeClr val="tx1">
                    <a:lumMod val="50000"/>
                    <a:lumOff val="50000"/>
                  </a:schemeClr>
                </a:solidFill>
              </a:rPr>
              <a:t>if</a:t>
            </a:r>
            <a:r>
              <a:rPr lang="en-US" sz="3200" dirty="0">
                <a:solidFill>
                  <a:schemeClr val="tx1">
                    <a:lumMod val="50000"/>
                    <a:lumOff val="50000"/>
                  </a:schemeClr>
                </a:solidFill>
              </a:rPr>
              <a:t> (condition) {    </a:t>
            </a:r>
          </a:p>
          <a:p>
            <a:r>
              <a:rPr lang="en-US" sz="3200" dirty="0">
                <a:solidFill>
                  <a:schemeClr val="tx1">
                    <a:lumMod val="50000"/>
                    <a:lumOff val="50000"/>
                  </a:schemeClr>
                </a:solidFill>
              </a:rPr>
              <a:t>//code to be executed if condition is true    </a:t>
            </a:r>
          </a:p>
          <a:p>
            <a:r>
              <a:rPr lang="en-US" sz="3200" dirty="0">
                <a:solidFill>
                  <a:schemeClr val="tx1">
                    <a:lumMod val="50000"/>
                    <a:lumOff val="50000"/>
                  </a:schemeClr>
                </a:solidFill>
              </a:rPr>
              <a:t>}    </a:t>
            </a:r>
          </a:p>
          <a:p>
            <a:r>
              <a:rPr lang="en-US" sz="3200" dirty="0">
                <a:solidFill>
                  <a:schemeClr val="tx1">
                    <a:lumMod val="50000"/>
                    <a:lumOff val="50000"/>
                  </a:schemeClr>
                </a:solidFill>
              </a:rPr>
              <a:t>} </a:t>
            </a:r>
          </a:p>
        </p:txBody>
      </p:sp>
    </p:spTree>
    <p:extLst>
      <p:ext uri="{BB962C8B-B14F-4D97-AF65-F5344CB8AC3E}">
        <p14:creationId xmlns:p14="http://schemas.microsoft.com/office/powerpoint/2010/main" val="2437120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204700" cy="70215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 y="0"/>
            <a:ext cx="12204700" cy="9184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800" b="1" dirty="0" smtClean="0">
                <a:solidFill>
                  <a:srgbClr val="C00000"/>
                </a:solidFill>
              </a:rPr>
              <a:t>                    PHP Nested if Statements</a:t>
            </a:r>
            <a:endParaRPr lang="en-IN" sz="4800" b="1" dirty="0">
              <a:solidFill>
                <a:srgbClr val="C00000"/>
              </a:solidFill>
            </a:endParaRPr>
          </a:p>
        </p:txBody>
      </p:sp>
      <p:sp>
        <p:nvSpPr>
          <p:cNvPr id="7" name="AutoShape 2" descr="GitHub - angular/angular: The modern web developer's platfor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 name="Picture 2" descr="php if-else statement flowcha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6438" y="918468"/>
            <a:ext cx="3386112" cy="5084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0122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204700" cy="70215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 y="0"/>
            <a:ext cx="12204700" cy="9184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800" b="1" dirty="0" smtClean="0">
                <a:solidFill>
                  <a:srgbClr val="C00000"/>
                </a:solidFill>
              </a:rPr>
              <a:t>                    PHP Nested if Statements</a:t>
            </a:r>
            <a:endParaRPr lang="en-IN" sz="4800" b="1" dirty="0">
              <a:solidFill>
                <a:srgbClr val="C00000"/>
              </a:solidFill>
            </a:endParaRPr>
          </a:p>
        </p:txBody>
      </p:sp>
      <p:sp>
        <p:nvSpPr>
          <p:cNvPr id="7" name="AutoShape 2" descr="GitHub - angular/angular: The modern web developer's platfor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3051175" y="990476"/>
            <a:ext cx="6102350" cy="5262979"/>
          </a:xfrm>
          <a:prstGeom prst="rect">
            <a:avLst/>
          </a:prstGeom>
        </p:spPr>
        <p:txBody>
          <a:bodyPr>
            <a:spAutoFit/>
          </a:bodyPr>
          <a:lstStyle/>
          <a:p>
            <a:r>
              <a:rPr lang="en-US" sz="2400" dirty="0">
                <a:solidFill>
                  <a:schemeClr val="tx1">
                    <a:lumMod val="50000"/>
                    <a:lumOff val="50000"/>
                  </a:schemeClr>
                </a:solidFill>
              </a:rPr>
              <a:t>&lt;?</a:t>
            </a:r>
            <a:r>
              <a:rPr lang="en-US" sz="2400" dirty="0" err="1">
                <a:solidFill>
                  <a:schemeClr val="tx1">
                    <a:lumMod val="50000"/>
                    <a:lumOff val="50000"/>
                  </a:schemeClr>
                </a:solidFill>
              </a:rPr>
              <a:t>php</a:t>
            </a:r>
            <a:r>
              <a:rPr lang="en-US" sz="2400" dirty="0">
                <a:solidFill>
                  <a:schemeClr val="tx1">
                    <a:lumMod val="50000"/>
                    <a:lumOff val="50000"/>
                  </a:schemeClr>
                </a:solidFill>
              </a:rPr>
              <a:t>  </a:t>
            </a:r>
          </a:p>
          <a:p>
            <a:r>
              <a:rPr lang="en-US" sz="2400" dirty="0">
                <a:solidFill>
                  <a:schemeClr val="tx1">
                    <a:lumMod val="50000"/>
                    <a:lumOff val="50000"/>
                  </a:schemeClr>
                </a:solidFill>
              </a:rPr>
              <a:t>               $age = 23;  </a:t>
            </a:r>
          </a:p>
          <a:p>
            <a:r>
              <a:rPr lang="en-US" sz="2400" dirty="0">
                <a:solidFill>
                  <a:schemeClr val="tx1">
                    <a:lumMod val="50000"/>
                    <a:lumOff val="50000"/>
                  </a:schemeClr>
                </a:solidFill>
              </a:rPr>
              <a:t>    $nationality = "Indian";  </a:t>
            </a:r>
          </a:p>
          <a:p>
            <a:r>
              <a:rPr lang="en-US" sz="2400" dirty="0">
                <a:solidFill>
                  <a:schemeClr val="tx1">
                    <a:lumMod val="50000"/>
                    <a:lumOff val="50000"/>
                  </a:schemeClr>
                </a:solidFill>
              </a:rPr>
              <a:t>    //applying conditions on nationality and age  </a:t>
            </a:r>
          </a:p>
          <a:p>
            <a:r>
              <a:rPr lang="en-US" sz="2400" dirty="0">
                <a:solidFill>
                  <a:schemeClr val="tx1">
                    <a:lumMod val="50000"/>
                    <a:lumOff val="50000"/>
                  </a:schemeClr>
                </a:solidFill>
              </a:rPr>
              <a:t>    </a:t>
            </a:r>
            <a:r>
              <a:rPr lang="en-US" sz="2400" b="1" dirty="0">
                <a:solidFill>
                  <a:schemeClr val="tx1">
                    <a:lumMod val="50000"/>
                    <a:lumOff val="50000"/>
                  </a:schemeClr>
                </a:solidFill>
              </a:rPr>
              <a:t>if</a:t>
            </a:r>
            <a:r>
              <a:rPr lang="en-US" sz="2400" dirty="0">
                <a:solidFill>
                  <a:schemeClr val="tx1">
                    <a:lumMod val="50000"/>
                    <a:lumOff val="50000"/>
                  </a:schemeClr>
                </a:solidFill>
              </a:rPr>
              <a:t> ($nationality == "Indian")  </a:t>
            </a:r>
          </a:p>
          <a:p>
            <a:r>
              <a:rPr lang="en-US" sz="2400" dirty="0">
                <a:solidFill>
                  <a:schemeClr val="tx1">
                    <a:lumMod val="50000"/>
                    <a:lumOff val="50000"/>
                  </a:schemeClr>
                </a:solidFill>
              </a:rPr>
              <a:t>    {  </a:t>
            </a:r>
          </a:p>
          <a:p>
            <a:r>
              <a:rPr lang="en-US" sz="2400" dirty="0">
                <a:solidFill>
                  <a:schemeClr val="tx1">
                    <a:lumMod val="50000"/>
                    <a:lumOff val="50000"/>
                  </a:schemeClr>
                </a:solidFill>
              </a:rPr>
              <a:t>        </a:t>
            </a:r>
            <a:r>
              <a:rPr lang="en-US" sz="2400" b="1" dirty="0">
                <a:solidFill>
                  <a:schemeClr val="tx1">
                    <a:lumMod val="50000"/>
                    <a:lumOff val="50000"/>
                  </a:schemeClr>
                </a:solidFill>
              </a:rPr>
              <a:t>if</a:t>
            </a:r>
            <a:r>
              <a:rPr lang="en-US" sz="2400" dirty="0">
                <a:solidFill>
                  <a:schemeClr val="tx1">
                    <a:lumMod val="50000"/>
                    <a:lumOff val="50000"/>
                  </a:schemeClr>
                </a:solidFill>
              </a:rPr>
              <a:t> ($age &gt;= 18) {  </a:t>
            </a:r>
          </a:p>
          <a:p>
            <a:r>
              <a:rPr lang="en-US" sz="2400" dirty="0">
                <a:solidFill>
                  <a:schemeClr val="tx1">
                    <a:lumMod val="50000"/>
                    <a:lumOff val="50000"/>
                  </a:schemeClr>
                </a:solidFill>
              </a:rPr>
              <a:t>            echo "Eligible to give vote";  </a:t>
            </a:r>
          </a:p>
          <a:p>
            <a:r>
              <a:rPr lang="en-US" sz="2400" dirty="0">
                <a:solidFill>
                  <a:schemeClr val="tx1">
                    <a:lumMod val="50000"/>
                    <a:lumOff val="50000"/>
                  </a:schemeClr>
                </a:solidFill>
              </a:rPr>
              <a:t>        }  </a:t>
            </a:r>
          </a:p>
          <a:p>
            <a:r>
              <a:rPr lang="en-US" sz="2400" dirty="0">
                <a:solidFill>
                  <a:schemeClr val="tx1">
                    <a:lumMod val="50000"/>
                    <a:lumOff val="50000"/>
                  </a:schemeClr>
                </a:solidFill>
              </a:rPr>
              <a:t>        </a:t>
            </a:r>
            <a:r>
              <a:rPr lang="en-US" sz="2400" b="1" dirty="0">
                <a:solidFill>
                  <a:schemeClr val="tx1">
                    <a:lumMod val="50000"/>
                    <a:lumOff val="50000"/>
                  </a:schemeClr>
                </a:solidFill>
              </a:rPr>
              <a:t>else</a:t>
            </a:r>
            <a:r>
              <a:rPr lang="en-US" sz="2400" dirty="0">
                <a:solidFill>
                  <a:schemeClr val="tx1">
                    <a:lumMod val="50000"/>
                    <a:lumOff val="50000"/>
                  </a:schemeClr>
                </a:solidFill>
              </a:rPr>
              <a:t> {    </a:t>
            </a:r>
          </a:p>
          <a:p>
            <a:r>
              <a:rPr lang="en-US" sz="2400" dirty="0">
                <a:solidFill>
                  <a:schemeClr val="tx1">
                    <a:lumMod val="50000"/>
                    <a:lumOff val="50000"/>
                  </a:schemeClr>
                </a:solidFill>
              </a:rPr>
              <a:t>            echo "Not eligible to give vote";  </a:t>
            </a:r>
          </a:p>
          <a:p>
            <a:r>
              <a:rPr lang="en-US" sz="2400" dirty="0">
                <a:solidFill>
                  <a:schemeClr val="tx1">
                    <a:lumMod val="50000"/>
                    <a:lumOff val="50000"/>
                  </a:schemeClr>
                </a:solidFill>
              </a:rPr>
              <a:t>        }  </a:t>
            </a:r>
          </a:p>
          <a:p>
            <a:r>
              <a:rPr lang="en-US" sz="2400" dirty="0">
                <a:solidFill>
                  <a:schemeClr val="tx1">
                    <a:lumMod val="50000"/>
                    <a:lumOff val="50000"/>
                  </a:schemeClr>
                </a:solidFill>
              </a:rPr>
              <a:t>    }  </a:t>
            </a:r>
          </a:p>
          <a:p>
            <a:r>
              <a:rPr lang="en-US" sz="2400" dirty="0">
                <a:solidFill>
                  <a:schemeClr val="tx1">
                    <a:lumMod val="50000"/>
                    <a:lumOff val="50000"/>
                  </a:schemeClr>
                </a:solidFill>
              </a:rPr>
              <a:t>?&gt;  </a:t>
            </a:r>
          </a:p>
        </p:txBody>
      </p:sp>
    </p:spTree>
    <p:extLst>
      <p:ext uri="{BB962C8B-B14F-4D97-AF65-F5344CB8AC3E}">
        <p14:creationId xmlns:p14="http://schemas.microsoft.com/office/powerpoint/2010/main" val="10227904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2671</TotalTime>
  <Words>382</Words>
  <Application>Microsoft Office PowerPoint</Application>
  <PresentationFormat>Custom</PresentationFormat>
  <Paragraphs>124</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Sachin</dc:creator>
  <cp:lastModifiedBy>Sachin</cp:lastModifiedBy>
  <cp:revision>107</cp:revision>
  <dcterms:created xsi:type="dcterms:W3CDTF">2021-12-30T02:36:02Z</dcterms:created>
  <dcterms:modified xsi:type="dcterms:W3CDTF">2022-01-24T17:30:55Z</dcterms:modified>
</cp:coreProperties>
</file>