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18" r:id="rId2"/>
    <p:sldId id="320" r:id="rId3"/>
    <p:sldId id="319" r:id="rId4"/>
  </p:sldIdLst>
  <p:sldSz cx="12204700" cy="70215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106"/>
    <a:srgbClr val="326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102"/>
      </p:cViewPr>
      <p:guideLst>
        <p:guide orient="horz" pos="2212"/>
        <p:guide pos="3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AAAD40-199B-4946-9106-8D5D120B3E14}" type="datetimeFigureOut">
              <a:rPr lang="en-IN" smtClean="0"/>
              <a:t>25-01-2022</a:t>
            </a:fld>
            <a:endParaRPr lang="en-IN"/>
          </a:p>
        </p:txBody>
      </p:sp>
      <p:sp>
        <p:nvSpPr>
          <p:cNvPr id="4" name="Slide Image Placeholder 3"/>
          <p:cNvSpPr>
            <a:spLocks noGrp="1" noRot="1" noChangeAspect="1"/>
          </p:cNvSpPr>
          <p:nvPr>
            <p:ph type="sldImg" idx="2"/>
          </p:nvPr>
        </p:nvSpPr>
        <p:spPr>
          <a:xfrm>
            <a:off x="449263" y="685800"/>
            <a:ext cx="59594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D114C-3521-4A9A-A8C3-47DA08B2E10B}" type="slidenum">
              <a:rPr lang="en-IN" smtClean="0"/>
              <a:t>‹#›</a:t>
            </a:fld>
            <a:endParaRPr lang="en-IN"/>
          </a:p>
        </p:txBody>
      </p:sp>
    </p:spTree>
    <p:extLst>
      <p:ext uri="{BB962C8B-B14F-4D97-AF65-F5344CB8AC3E}">
        <p14:creationId xmlns:p14="http://schemas.microsoft.com/office/powerpoint/2010/main" val="19896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2</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3</a:t>
            </a:fld>
            <a:endParaRPr lang="en-IN"/>
          </a:p>
        </p:txBody>
      </p:sp>
    </p:spTree>
    <p:extLst>
      <p:ext uri="{BB962C8B-B14F-4D97-AF65-F5344CB8AC3E}">
        <p14:creationId xmlns:p14="http://schemas.microsoft.com/office/powerpoint/2010/main" val="145454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352" y="2181221"/>
            <a:ext cx="10373996" cy="1505074"/>
          </a:xfrm>
        </p:spPr>
        <p:txBody>
          <a:bodyPr/>
          <a:lstStyle/>
          <a:p>
            <a:r>
              <a:rPr lang="en-US" smtClean="0"/>
              <a:t>Click to edit Master title style</a:t>
            </a:r>
            <a:endParaRPr lang="en-IN"/>
          </a:p>
        </p:txBody>
      </p:sp>
      <p:sp>
        <p:nvSpPr>
          <p:cNvPr id="3" name="Subtitle 2"/>
          <p:cNvSpPr>
            <a:spLocks noGrp="1"/>
          </p:cNvSpPr>
          <p:nvPr>
            <p:ph type="subTitle" idx="1"/>
          </p:nvPr>
        </p:nvSpPr>
        <p:spPr>
          <a:xfrm>
            <a:off x="1830706" y="3978859"/>
            <a:ext cx="8543290" cy="17943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89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370332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8408" y="487605"/>
            <a:ext cx="2746058" cy="103778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10235" y="487605"/>
            <a:ext cx="8034761" cy="1037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112266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181306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4087" y="4511974"/>
            <a:ext cx="10373996" cy="1394551"/>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4087" y="2976019"/>
            <a:ext cx="10373996" cy="15359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ACFDC-4D01-4392-9CD2-38D00203A0F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67095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10236" y="2837862"/>
            <a:ext cx="5390409" cy="8027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204055" y="2837862"/>
            <a:ext cx="5390409" cy="8027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3ACFDC-4D01-4392-9CD2-38D00203A0F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412177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236" y="281186"/>
            <a:ext cx="10984230" cy="1170252"/>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10235" y="1571715"/>
            <a:ext cx="5392529" cy="6550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235" y="2226731"/>
            <a:ext cx="5392529"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9820" y="1571715"/>
            <a:ext cx="5394647" cy="6550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9820" y="2226731"/>
            <a:ext cx="5394647"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3ACFDC-4D01-4392-9CD2-38D00203A0FB}"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37721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3ACFDC-4D01-4392-9CD2-38D00203A0FB}"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420503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ACFDC-4D01-4392-9CD2-38D00203A0FB}"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228837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36" y="279561"/>
            <a:ext cx="4015263" cy="1189756"/>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71699" y="279562"/>
            <a:ext cx="6822767" cy="5992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10236" y="1469317"/>
            <a:ext cx="4015263" cy="48029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ACFDC-4D01-4392-9CD2-38D00203A0F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252866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2206" y="4915060"/>
            <a:ext cx="7322820" cy="580250"/>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92206" y="627385"/>
            <a:ext cx="7322820" cy="4212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92206" y="5495310"/>
            <a:ext cx="7322820" cy="8240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ACFDC-4D01-4392-9CD2-38D00203A0F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60209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236" y="281186"/>
            <a:ext cx="10984230" cy="117025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10236" y="1638353"/>
            <a:ext cx="10984230" cy="46338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10236" y="6507904"/>
            <a:ext cx="2847763" cy="373830"/>
          </a:xfrm>
          <a:prstGeom prst="rect">
            <a:avLst/>
          </a:prstGeom>
        </p:spPr>
        <p:txBody>
          <a:bodyPr vert="horz" lIns="91440" tIns="45720" rIns="91440" bIns="45720" rtlCol="0" anchor="ctr"/>
          <a:lstStyle>
            <a:lvl1pPr algn="l">
              <a:defRPr sz="1200">
                <a:solidFill>
                  <a:schemeClr val="tx1">
                    <a:tint val="75000"/>
                  </a:schemeClr>
                </a:solidFill>
              </a:defRPr>
            </a:lvl1pPr>
          </a:lstStyle>
          <a:p>
            <a:fld id="{173ACFDC-4D01-4392-9CD2-38D00203A0FB}" type="datetimeFigureOut">
              <a:rPr lang="en-IN" smtClean="0"/>
              <a:t>25-01-2022</a:t>
            </a:fld>
            <a:endParaRPr lang="en-IN"/>
          </a:p>
        </p:txBody>
      </p:sp>
      <p:sp>
        <p:nvSpPr>
          <p:cNvPr id="5" name="Footer Placeholder 4"/>
          <p:cNvSpPr>
            <a:spLocks noGrp="1"/>
          </p:cNvSpPr>
          <p:nvPr>
            <p:ph type="ftr" sz="quarter" idx="3"/>
          </p:nvPr>
        </p:nvSpPr>
        <p:spPr>
          <a:xfrm>
            <a:off x="4169939" y="6507904"/>
            <a:ext cx="3864822" cy="3738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46703" y="6507904"/>
            <a:ext cx="2847763" cy="373830"/>
          </a:xfrm>
          <a:prstGeom prst="rect">
            <a:avLst/>
          </a:prstGeom>
        </p:spPr>
        <p:txBody>
          <a:bodyPr vert="horz" lIns="91440" tIns="45720" rIns="91440" bIns="45720" rtlCol="0" anchor="ctr"/>
          <a:lstStyle>
            <a:lvl1pPr algn="r">
              <a:defRPr sz="1200">
                <a:solidFill>
                  <a:schemeClr val="tx1">
                    <a:tint val="75000"/>
                  </a:schemeClr>
                </a:solidFill>
              </a:defRPr>
            </a:lvl1pPr>
          </a:lstStyle>
          <a:p>
            <a:fld id="{83E504CF-ED6D-4520-9090-D095CC678958}" type="slidenum">
              <a:rPr lang="en-IN" smtClean="0"/>
              <a:t>‹#›</a:t>
            </a:fld>
            <a:endParaRPr lang="en-IN"/>
          </a:p>
        </p:txBody>
      </p:sp>
    </p:spTree>
    <p:extLst>
      <p:ext uri="{BB962C8B-B14F-4D97-AF65-F5344CB8AC3E}">
        <p14:creationId xmlns:p14="http://schemas.microsoft.com/office/powerpoint/2010/main" val="110921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765175" y="1782564"/>
            <a:ext cx="10737775" cy="3970318"/>
          </a:xfrm>
          <a:prstGeom prst="rect">
            <a:avLst/>
          </a:prstGeom>
        </p:spPr>
        <p:txBody>
          <a:bodyPr wrap="square">
            <a:spAutoFit/>
          </a:bodyPr>
          <a:lstStyle/>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is used to traverse the array elements. It works only on array and object. It will issue an error if you try to use it with the variables of different </a:t>
            </a:r>
            <a:r>
              <a:rPr lang="en-US" sz="3600" dirty="0" err="1">
                <a:solidFill>
                  <a:schemeClr val="tx1">
                    <a:lumMod val="50000"/>
                    <a:lumOff val="50000"/>
                  </a:schemeClr>
                </a:solidFill>
              </a:rPr>
              <a:t>datatype</a:t>
            </a:r>
            <a:r>
              <a:rPr lang="en-US" sz="3600" dirty="0">
                <a:solidFill>
                  <a:schemeClr val="tx1">
                    <a:lumMod val="50000"/>
                    <a:lumOff val="50000"/>
                  </a:schemeClr>
                </a:solidFill>
              </a:rPr>
              <a:t>.</a:t>
            </a:r>
          </a:p>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works on elements basis rather than index. It provides an easiest way to iterate the elements of an array.</a:t>
            </a:r>
          </a:p>
          <a:p>
            <a:r>
              <a:rPr lang="en-US" sz="3600" dirty="0">
                <a:solidFill>
                  <a:schemeClr val="tx1">
                    <a:lumMod val="50000"/>
                    <a:lumOff val="50000"/>
                  </a:schemeClr>
                </a:solidFill>
              </a:rPr>
              <a:t>In </a:t>
            </a:r>
            <a:r>
              <a:rPr lang="en-US" sz="3600" dirty="0" err="1">
                <a:solidFill>
                  <a:schemeClr val="tx1">
                    <a:lumMod val="50000"/>
                    <a:lumOff val="50000"/>
                  </a:schemeClr>
                </a:solidFill>
              </a:rPr>
              <a:t>foreach</a:t>
            </a:r>
            <a:r>
              <a:rPr lang="en-US" sz="3600" dirty="0">
                <a:solidFill>
                  <a:schemeClr val="tx1">
                    <a:lumMod val="50000"/>
                    <a:lumOff val="50000"/>
                  </a:schemeClr>
                </a:solidFill>
              </a:rPr>
              <a:t> loop, we don't need to increment the value.</a:t>
            </a:r>
          </a:p>
        </p:txBody>
      </p:sp>
    </p:spTree>
    <p:extLst>
      <p:ext uri="{BB962C8B-B14F-4D97-AF65-F5344CB8AC3E}">
        <p14:creationId xmlns:p14="http://schemas.microsoft.com/office/powerpoint/2010/main" val="30951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descr="php for loop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006" y="1350516"/>
            <a:ext cx="4114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10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2789982" y="2356593"/>
            <a:ext cx="6129263" cy="2308324"/>
          </a:xfrm>
          <a:prstGeom prst="rect">
            <a:avLst/>
          </a:prstGeom>
          <a:solidFill>
            <a:srgbClr val="DC7106"/>
          </a:solidFill>
        </p:spPr>
        <p:txBody>
          <a:bodyPr wrap="square">
            <a:spAutoFit/>
          </a:bodyPr>
          <a:lstStyle/>
          <a:p>
            <a:r>
              <a:rPr lang="en-US" sz="3600" dirty="0"/>
              <a:t>Syntax</a:t>
            </a:r>
          </a:p>
          <a:p>
            <a:r>
              <a:rPr lang="en-US" sz="3600" b="1" dirty="0" err="1"/>
              <a:t>foreach</a:t>
            </a:r>
            <a:r>
              <a:rPr lang="en-US" sz="3600" dirty="0"/>
              <a:t> ($array </a:t>
            </a:r>
            <a:r>
              <a:rPr lang="en-US" sz="3600" b="1" dirty="0"/>
              <a:t>as</a:t>
            </a:r>
            <a:r>
              <a:rPr lang="en-US" sz="3600" dirty="0"/>
              <a:t> $value) {  </a:t>
            </a:r>
          </a:p>
          <a:p>
            <a:r>
              <a:rPr lang="en-US" sz="3600" dirty="0"/>
              <a:t>    //code to be executed  </a:t>
            </a:r>
          </a:p>
          <a:p>
            <a:r>
              <a:rPr lang="en-US" sz="3600" dirty="0"/>
              <a:t>}  </a:t>
            </a:r>
          </a:p>
        </p:txBody>
      </p:sp>
    </p:spTree>
    <p:extLst>
      <p:ext uri="{BB962C8B-B14F-4D97-AF65-F5344CB8AC3E}">
        <p14:creationId xmlns:p14="http://schemas.microsoft.com/office/powerpoint/2010/main" val="2054144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2482</TotalTime>
  <Words>90</Words>
  <Application>Microsoft Office PowerPoint</Application>
  <PresentationFormat>Custom</PresentationFormat>
  <Paragraphs>13</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cp:lastModifiedBy>
  <cp:revision>103</cp:revision>
  <dcterms:created xsi:type="dcterms:W3CDTF">2021-12-30T02:36:02Z</dcterms:created>
  <dcterms:modified xsi:type="dcterms:W3CDTF">2022-01-25T15:54:27Z</dcterms:modified>
</cp:coreProperties>
</file>