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10"/>
  </p:handoutMasterIdLst>
  <p:sldIdLst>
    <p:sldId id="256" r:id="rId4"/>
    <p:sldId id="306" r:id="rId5"/>
    <p:sldId id="313" r:id="rId6"/>
    <p:sldId id="314" r:id="rId7"/>
    <p:sldId id="315" r:id="rId8"/>
    <p:sldId id="260" r:id="rId9"/>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256"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B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0" autoAdjust="0"/>
    <p:restoredTop sz="94660"/>
  </p:normalViewPr>
  <p:slideViewPr>
    <p:cSldViewPr snapToGrid="0">
      <p:cViewPr>
        <p:scale>
          <a:sx n="51" d="100"/>
          <a:sy n="51" d="100"/>
        </p:scale>
        <p:origin x="-1434" y="-582"/>
      </p:cViewPr>
      <p:guideLst>
        <p:guide orient="horz" pos="225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4B720C8-0F1F-4769-A95D-E70485508E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41CA3493-3CF0-479D-887E-326CB01F42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84AB01-33F2-4890-81BC-94568158DB71}" type="datetimeFigureOut">
              <a:rPr lang="en-US" smtClean="0"/>
              <a:pPr/>
              <a:t>1/25/2022</a:t>
            </a:fld>
            <a:endParaRPr lang="en-US"/>
          </a:p>
        </p:txBody>
      </p:sp>
      <p:sp>
        <p:nvSpPr>
          <p:cNvPr id="4" name="Footer Placeholder 3">
            <a:extLst>
              <a:ext uri="{FF2B5EF4-FFF2-40B4-BE49-F238E27FC236}">
                <a16:creationId xmlns="" xmlns:a16="http://schemas.microsoft.com/office/drawing/2014/main" id="{CA5946B1-632D-4B59-8997-E7256A57DB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80C78952-9C23-4261-888C-BF86D1BD58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82911A-3904-4D85-962F-6F98C8B8092A}" type="slidenum">
              <a:rPr lang="en-US" smtClean="0"/>
              <a:pPr/>
              <a:t>‹#›</a:t>
            </a:fld>
            <a:endParaRPr lang="en-US"/>
          </a:p>
        </p:txBody>
      </p:sp>
    </p:spTree>
    <p:extLst>
      <p:ext uri="{BB962C8B-B14F-4D97-AF65-F5344CB8AC3E}">
        <p14:creationId xmlns:p14="http://schemas.microsoft.com/office/powerpoint/2010/main" val="33422192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D4E14D27-AD6A-4547-8A35-F0A6A7B2B893}"/>
              </a:ext>
            </a:extLst>
          </p:cNvPr>
          <p:cNvGrpSpPr/>
          <p:nvPr userDrawn="1"/>
        </p:nvGrpSpPr>
        <p:grpSpPr>
          <a:xfrm>
            <a:off x="739019" y="1801308"/>
            <a:ext cx="2251389" cy="4202048"/>
            <a:chOff x="3501573" y="3178068"/>
            <a:chExt cx="1340594" cy="2737840"/>
          </a:xfrm>
        </p:grpSpPr>
        <p:sp>
          <p:nvSpPr>
            <p:cNvPr id="4" name="Freeform: Shape 3">
              <a:extLst>
                <a:ext uri="{FF2B5EF4-FFF2-40B4-BE49-F238E27FC236}">
                  <a16:creationId xmlns="" xmlns:a16="http://schemas.microsoft.com/office/drawing/2014/main" id="{1FFFD2AF-5064-446A-95B2-FCACE1D003DC}"/>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CED64445-B2E0-4D7E-8491-252F042F0F6D}"/>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BA429A64-82C5-47BC-985E-3FDFE804E532}"/>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D8DF180B-C394-4B18-8CF3-2228F33ED174}"/>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8B1C391E-60EC-4442-81F5-E5BD8E5FB94B}"/>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E1042DFF-AC0C-4A34-B83D-F94290F856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0" name="Group 9">
              <a:extLst>
                <a:ext uri="{FF2B5EF4-FFF2-40B4-BE49-F238E27FC236}">
                  <a16:creationId xmlns="" xmlns:a16="http://schemas.microsoft.com/office/drawing/2014/main" id="{4033404E-34F2-4512-89D1-3226AA01335F}"/>
                </a:ext>
              </a:extLst>
            </p:cNvPr>
            <p:cNvGrpSpPr/>
            <p:nvPr/>
          </p:nvGrpSpPr>
          <p:grpSpPr>
            <a:xfrm>
              <a:off x="4088508" y="5635852"/>
              <a:ext cx="173080" cy="173080"/>
              <a:chOff x="6768665" y="6038214"/>
              <a:chExt cx="147968" cy="147968"/>
            </a:xfrm>
          </p:grpSpPr>
          <p:sp>
            <p:nvSpPr>
              <p:cNvPr id="14" name="Oval 13">
                <a:extLst>
                  <a:ext uri="{FF2B5EF4-FFF2-40B4-BE49-F238E27FC236}">
                    <a16:creationId xmlns="" xmlns:a16="http://schemas.microsoft.com/office/drawing/2014/main" id="{C419DFAD-C059-430D-B51F-48079403ED7B}"/>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 xmlns:a16="http://schemas.microsoft.com/office/drawing/2014/main" id="{4BAE4FA9-2632-4576-9E0A-CDF8B2A15BA5}"/>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 xmlns:a16="http://schemas.microsoft.com/office/drawing/2014/main" id="{4B70F8A7-6A5E-4962-A676-F6F37304642E}"/>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2" name="Rectangle: Rounded Corners 11">
              <a:extLst>
                <a:ext uri="{FF2B5EF4-FFF2-40B4-BE49-F238E27FC236}">
                  <a16:creationId xmlns="" xmlns:a16="http://schemas.microsoft.com/office/drawing/2014/main" id="{FE8FB11B-C9EA-4E18-89D9-555C50D3B3E9}"/>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 xmlns:a16="http://schemas.microsoft.com/office/drawing/2014/main" id="{B55F62B4-2F6F-4328-9162-DF7E3A0CF7C4}"/>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 xmlns:a16="http://schemas.microsoft.com/office/drawing/2014/main" id="{FC596008-C53D-454F-8BCC-25C7C09986FE}"/>
              </a:ext>
            </a:extLst>
          </p:cNvPr>
          <p:cNvSpPr>
            <a:spLocks noGrp="1"/>
          </p:cNvSpPr>
          <p:nvPr>
            <p:ph type="pic" idx="13" hasCustomPrompt="1"/>
          </p:nvPr>
        </p:nvSpPr>
        <p:spPr>
          <a:xfrm>
            <a:off x="989494" y="2484310"/>
            <a:ext cx="1808430" cy="2953939"/>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7" name="Freeform: Shape 16">
            <a:extLst>
              <a:ext uri="{FF2B5EF4-FFF2-40B4-BE49-F238E27FC236}">
                <a16:creationId xmlns="" xmlns:a16="http://schemas.microsoft.com/office/drawing/2014/main"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 xmlns:a16="http://schemas.microsoft.com/office/drawing/2014/main"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90713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 Layout">
    <p:spTree>
      <p:nvGrpSpPr>
        <p:cNvPr id="1" name=""/>
        <p:cNvGrpSpPr/>
        <p:nvPr/>
      </p:nvGrpSpPr>
      <p:grpSpPr>
        <a:xfrm>
          <a:off x="0" y="0"/>
          <a:ext cx="0" cy="0"/>
          <a:chOff x="0" y="0"/>
          <a:chExt cx="0" cy="0"/>
        </a:xfrm>
      </p:grpSpPr>
      <p:sp>
        <p:nvSpPr>
          <p:cNvPr id="17" name="Freeform: Shape 16">
            <a:extLst>
              <a:ext uri="{FF2B5EF4-FFF2-40B4-BE49-F238E27FC236}">
                <a16:creationId xmlns="" xmlns:a16="http://schemas.microsoft.com/office/drawing/2014/main"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 xmlns:a16="http://schemas.microsoft.com/office/drawing/2014/main"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2" name="Group 21">
            <a:extLst>
              <a:ext uri="{FF2B5EF4-FFF2-40B4-BE49-F238E27FC236}">
                <a16:creationId xmlns="" xmlns:a16="http://schemas.microsoft.com/office/drawing/2014/main" id="{A06CCA5E-451F-4542-B206-D2D13583114C}"/>
              </a:ext>
            </a:extLst>
          </p:cNvPr>
          <p:cNvGrpSpPr/>
          <p:nvPr userDrawn="1"/>
        </p:nvGrpSpPr>
        <p:grpSpPr>
          <a:xfrm>
            <a:off x="758507" y="2603862"/>
            <a:ext cx="5920691" cy="3565483"/>
            <a:chOff x="4098364" y="1571764"/>
            <a:chExt cx="7301609" cy="4397082"/>
          </a:xfrm>
        </p:grpSpPr>
        <p:grpSp>
          <p:nvGrpSpPr>
            <p:cNvPr id="23" name="Graphic 55">
              <a:extLst>
                <a:ext uri="{FF2B5EF4-FFF2-40B4-BE49-F238E27FC236}">
                  <a16:creationId xmlns="" xmlns:a16="http://schemas.microsoft.com/office/drawing/2014/main" id="{C49AFA94-CB02-406A-B68E-76F7985C97D6}"/>
                </a:ext>
              </a:extLst>
            </p:cNvPr>
            <p:cNvGrpSpPr/>
            <p:nvPr/>
          </p:nvGrpSpPr>
          <p:grpSpPr>
            <a:xfrm>
              <a:off x="4910815" y="1571764"/>
              <a:ext cx="5616422" cy="3644404"/>
              <a:chOff x="5769768" y="3217068"/>
              <a:chExt cx="651510" cy="422754"/>
            </a:xfrm>
          </p:grpSpPr>
          <p:sp>
            <p:nvSpPr>
              <p:cNvPr id="48" name="Freeform: Shape 47">
                <a:extLst>
                  <a:ext uri="{FF2B5EF4-FFF2-40B4-BE49-F238E27FC236}">
                    <a16:creationId xmlns="" xmlns:a16="http://schemas.microsoft.com/office/drawing/2014/main" id="{05F19F3B-FACD-4743-81B8-DE3B3FC0991C}"/>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9" name="Freeform: Shape 48">
                <a:extLst>
                  <a:ext uri="{FF2B5EF4-FFF2-40B4-BE49-F238E27FC236}">
                    <a16:creationId xmlns="" xmlns:a16="http://schemas.microsoft.com/office/drawing/2014/main" id="{611E77FD-F910-47B9-9EE0-9CA9EBB5AD17}"/>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24" name="Freeform: Shape 23">
              <a:extLst>
                <a:ext uri="{FF2B5EF4-FFF2-40B4-BE49-F238E27FC236}">
                  <a16:creationId xmlns="" xmlns:a16="http://schemas.microsoft.com/office/drawing/2014/main" id="{AB00050F-BBCF-4B07-B144-24AF043BE2C0}"/>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08BADC4B-6EB9-42D0-A753-3C5C7C5FCBF3}"/>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6" name="Freeform: Shape 25">
              <a:extLst>
                <a:ext uri="{FF2B5EF4-FFF2-40B4-BE49-F238E27FC236}">
                  <a16:creationId xmlns="" xmlns:a16="http://schemas.microsoft.com/office/drawing/2014/main" id="{6378FDA6-D5BA-443E-8CD4-3C2B46AB6C8A}"/>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7" name="Freeform: Shape 26">
              <a:extLst>
                <a:ext uri="{FF2B5EF4-FFF2-40B4-BE49-F238E27FC236}">
                  <a16:creationId xmlns="" xmlns:a16="http://schemas.microsoft.com/office/drawing/2014/main" id="{85070495-6AB5-4439-8EED-4223B30F9EAF}"/>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9821168E-844C-481A-B8F3-32C75B5054F4}"/>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BF376C1E-829F-4627-A9FC-603E3F9D8239}"/>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30" name="Freeform: Shape 29">
              <a:extLst>
                <a:ext uri="{FF2B5EF4-FFF2-40B4-BE49-F238E27FC236}">
                  <a16:creationId xmlns="" xmlns:a16="http://schemas.microsoft.com/office/drawing/2014/main" id="{CDCC7A37-C1A5-44ED-8513-F2059D79E78B}"/>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31" name="Freeform: Shape 30">
              <a:extLst>
                <a:ext uri="{FF2B5EF4-FFF2-40B4-BE49-F238E27FC236}">
                  <a16:creationId xmlns="" xmlns:a16="http://schemas.microsoft.com/office/drawing/2014/main" id="{FE8CCBE0-1B0C-438D-94FF-E082C11F048B}"/>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143BC099-A056-42DA-9F53-27069C0E9109}"/>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33" name="Freeform: Shape 32">
              <a:extLst>
                <a:ext uri="{FF2B5EF4-FFF2-40B4-BE49-F238E27FC236}">
                  <a16:creationId xmlns="" xmlns:a16="http://schemas.microsoft.com/office/drawing/2014/main" id="{42B8C23E-608C-4981-A399-48E23E7525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34" name="Freeform: Shape 33">
              <a:extLst>
                <a:ext uri="{FF2B5EF4-FFF2-40B4-BE49-F238E27FC236}">
                  <a16:creationId xmlns="" xmlns:a16="http://schemas.microsoft.com/office/drawing/2014/main" id="{FD903373-9B9B-454A-8CB4-E269AA113942}"/>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35" name="Freeform: Shape 34">
              <a:extLst>
                <a:ext uri="{FF2B5EF4-FFF2-40B4-BE49-F238E27FC236}">
                  <a16:creationId xmlns="" xmlns:a16="http://schemas.microsoft.com/office/drawing/2014/main" id="{72F0A2CF-6C4D-4D84-9F0B-0C8B25E6F53C}"/>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6" name="Freeform: Shape 35">
              <a:extLst>
                <a:ext uri="{FF2B5EF4-FFF2-40B4-BE49-F238E27FC236}">
                  <a16:creationId xmlns="" xmlns:a16="http://schemas.microsoft.com/office/drawing/2014/main" id="{C3A2E818-EF4F-458C-8F18-9578121D3660}"/>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nvGrpSpPr>
            <p:cNvPr id="37" name="Group 36">
              <a:extLst>
                <a:ext uri="{FF2B5EF4-FFF2-40B4-BE49-F238E27FC236}">
                  <a16:creationId xmlns="" xmlns:a16="http://schemas.microsoft.com/office/drawing/2014/main" id="{63C6B529-B489-4639-A7B2-5AA9180E9729}"/>
                </a:ext>
              </a:extLst>
            </p:cNvPr>
            <p:cNvGrpSpPr/>
            <p:nvPr/>
          </p:nvGrpSpPr>
          <p:grpSpPr>
            <a:xfrm>
              <a:off x="5370712" y="5206368"/>
              <a:ext cx="4572000" cy="149296"/>
              <a:chOff x="5370712" y="5206368"/>
              <a:chExt cx="4572000" cy="149296"/>
            </a:xfrm>
          </p:grpSpPr>
          <p:sp>
            <p:nvSpPr>
              <p:cNvPr id="44" name="Rectangle 43">
                <a:extLst>
                  <a:ext uri="{FF2B5EF4-FFF2-40B4-BE49-F238E27FC236}">
                    <a16:creationId xmlns="" xmlns:a16="http://schemas.microsoft.com/office/drawing/2014/main" id="{4F3DA74A-1C4B-4138-A563-129A39FD9B7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 xmlns:a16="http://schemas.microsoft.com/office/drawing/2014/main" id="{E22AAAA6-2F39-4DD6-8134-716B9CF62E97}"/>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 xmlns:a16="http://schemas.microsoft.com/office/drawing/2014/main" id="{BE744CD6-14E4-479D-8F9D-0DF957DAAD2D}"/>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 xmlns:a16="http://schemas.microsoft.com/office/drawing/2014/main" id="{531A40E9-999D-4DB7-A1CE-6B1F19EA0EF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 xmlns:a16="http://schemas.microsoft.com/office/drawing/2014/main" id="{68C9FECB-7A52-4CDC-994B-69A5B24ABCE8}"/>
                </a:ext>
              </a:extLst>
            </p:cNvPr>
            <p:cNvGrpSpPr/>
            <p:nvPr/>
          </p:nvGrpSpPr>
          <p:grpSpPr>
            <a:xfrm>
              <a:off x="7661590" y="1698465"/>
              <a:ext cx="114873" cy="114873"/>
              <a:chOff x="7627525" y="1132589"/>
              <a:chExt cx="234846" cy="234846"/>
            </a:xfrm>
          </p:grpSpPr>
          <p:sp>
            <p:nvSpPr>
              <p:cNvPr id="41" name="Oval 40">
                <a:extLst>
                  <a:ext uri="{FF2B5EF4-FFF2-40B4-BE49-F238E27FC236}">
                    <a16:creationId xmlns="" xmlns:a16="http://schemas.microsoft.com/office/drawing/2014/main" id="{A6AAC56F-62D7-45DE-87B5-B9D9F6A9BFCE}"/>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 xmlns:a16="http://schemas.microsoft.com/office/drawing/2014/main" id="{E075BA51-0F2B-4136-85AE-6668752886F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 xmlns:a16="http://schemas.microsoft.com/office/drawing/2014/main" id="{2599569D-ABEC-4CDC-8AEC-FB8A512A7CB6}"/>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Rounded Corners 38">
              <a:extLst>
                <a:ext uri="{FF2B5EF4-FFF2-40B4-BE49-F238E27FC236}">
                  <a16:creationId xmlns="" xmlns:a16="http://schemas.microsoft.com/office/drawing/2014/main" id="{FFF08BBD-F12B-4D72-905D-82425437657C}"/>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 xmlns:a16="http://schemas.microsoft.com/office/drawing/2014/main" id="{B37A376A-6189-420B-8C13-3900F127BE7C}"/>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 xmlns:a16="http://schemas.microsoft.com/office/drawing/2014/main" id="{FC596008-C53D-454F-8BCC-25C7C09986FE}"/>
              </a:ext>
            </a:extLst>
          </p:cNvPr>
          <p:cNvSpPr>
            <a:spLocks noGrp="1"/>
          </p:cNvSpPr>
          <p:nvPr>
            <p:ph type="pic" idx="13" hasCustomPrompt="1"/>
          </p:nvPr>
        </p:nvSpPr>
        <p:spPr>
          <a:xfrm>
            <a:off x="1619684" y="2798339"/>
            <a:ext cx="4140889" cy="261223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96043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Layout">
    <p:spTree>
      <p:nvGrpSpPr>
        <p:cNvPr id="1" name=""/>
        <p:cNvGrpSpPr/>
        <p:nvPr/>
      </p:nvGrpSpPr>
      <p:grpSpPr>
        <a:xfrm>
          <a:off x="0" y="0"/>
          <a:ext cx="0" cy="0"/>
          <a:chOff x="0" y="0"/>
          <a:chExt cx="0" cy="0"/>
        </a:xfrm>
      </p:grpSpPr>
      <p:sp>
        <p:nvSpPr>
          <p:cNvPr id="50" name="Picture Placeholder 20">
            <a:extLst>
              <a:ext uri="{FF2B5EF4-FFF2-40B4-BE49-F238E27FC236}">
                <a16:creationId xmlns="" xmlns:a16="http://schemas.microsoft.com/office/drawing/2014/main" id="{6FE311F5-A9A3-4147-874B-14B212E901EC}"/>
              </a:ext>
            </a:extLst>
          </p:cNvPr>
          <p:cNvSpPr>
            <a:spLocks noGrp="1"/>
          </p:cNvSpPr>
          <p:nvPr>
            <p:ph type="pic" idx="11" hasCustomPrompt="1"/>
          </p:nvPr>
        </p:nvSpPr>
        <p:spPr>
          <a:xfrm>
            <a:off x="6587381" y="3577044"/>
            <a:ext cx="3100540" cy="3100540"/>
          </a:xfrm>
          <a:custGeom>
            <a:avLst/>
            <a:gdLst>
              <a:gd name="connsiteX0" fmla="*/ 1550270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10 h 3100540"/>
              <a:gd name="connsiteX5" fmla="*/ 1422726 w 3100540"/>
              <a:gd name="connsiteY5" fmla="*/ 3047710 h 3100540"/>
              <a:gd name="connsiteX6" fmla="*/ 52831 w 3100540"/>
              <a:gd name="connsiteY6" fmla="*/ 1677815 h 3100540"/>
              <a:gd name="connsiteX7" fmla="*/ 52831 w 3100540"/>
              <a:gd name="connsiteY7" fmla="*/ 1422724 h 3100540"/>
              <a:gd name="connsiteX8" fmla="*/ 1422724 w 3100540"/>
              <a:gd name="connsiteY8" fmla="*/ 52831 h 3100540"/>
              <a:gd name="connsiteX9" fmla="*/ 1550270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70" y="0"/>
                </a:moveTo>
                <a:cubicBezTo>
                  <a:pt x="1596432" y="0"/>
                  <a:pt x="1642594" y="17610"/>
                  <a:pt x="1677815" y="52831"/>
                </a:cubicBezTo>
                <a:lnTo>
                  <a:pt x="3047709" y="1422726"/>
                </a:lnTo>
                <a:cubicBezTo>
                  <a:pt x="3118151" y="1493167"/>
                  <a:pt x="3118151" y="1607375"/>
                  <a:pt x="3047709" y="1677816"/>
                </a:cubicBezTo>
                <a:lnTo>
                  <a:pt x="1677816" y="3047710"/>
                </a:lnTo>
                <a:cubicBezTo>
                  <a:pt x="1607375" y="3118151"/>
                  <a:pt x="1493167" y="3118151"/>
                  <a:pt x="1422726" y="3047710"/>
                </a:cubicBezTo>
                <a:lnTo>
                  <a:pt x="52831" y="1677815"/>
                </a:lnTo>
                <a:cubicBezTo>
                  <a:pt x="-17610" y="1607373"/>
                  <a:pt x="-17610" y="1493166"/>
                  <a:pt x="52831" y="1422724"/>
                </a:cubicBezTo>
                <a:lnTo>
                  <a:pt x="1422724" y="52831"/>
                </a:lnTo>
                <a:cubicBezTo>
                  <a:pt x="1457945" y="17610"/>
                  <a:pt x="1504107"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1" name="Picture Placeholder 18">
            <a:extLst>
              <a:ext uri="{FF2B5EF4-FFF2-40B4-BE49-F238E27FC236}">
                <a16:creationId xmlns="" xmlns:a16="http://schemas.microsoft.com/office/drawing/2014/main" id="{11224CB0-F9E0-437C-86B4-895C27988953}"/>
              </a:ext>
            </a:extLst>
          </p:cNvPr>
          <p:cNvSpPr>
            <a:spLocks noGrp="1"/>
          </p:cNvSpPr>
          <p:nvPr>
            <p:ph type="pic" idx="12" hasCustomPrompt="1"/>
          </p:nvPr>
        </p:nvSpPr>
        <p:spPr>
          <a:xfrm>
            <a:off x="6587381" y="204021"/>
            <a:ext cx="3100540" cy="3100540"/>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2" name="Picture Placeholder 19">
            <a:extLst>
              <a:ext uri="{FF2B5EF4-FFF2-40B4-BE49-F238E27FC236}">
                <a16:creationId xmlns="" xmlns:a16="http://schemas.microsoft.com/office/drawing/2014/main" id="{90C4F28F-E0C5-4C6F-9778-5071266AA6DB}"/>
              </a:ext>
            </a:extLst>
          </p:cNvPr>
          <p:cNvSpPr>
            <a:spLocks noGrp="1"/>
          </p:cNvSpPr>
          <p:nvPr>
            <p:ph type="pic" idx="13" hasCustomPrompt="1"/>
          </p:nvPr>
        </p:nvSpPr>
        <p:spPr>
          <a:xfrm>
            <a:off x="8420748" y="1890533"/>
            <a:ext cx="3100541" cy="3100540"/>
          </a:xfrm>
          <a:custGeom>
            <a:avLst/>
            <a:gdLst>
              <a:gd name="connsiteX0" fmla="*/ 1550270 w 3100541"/>
              <a:gd name="connsiteY0" fmla="*/ 0 h 3100540"/>
              <a:gd name="connsiteX1" fmla="*/ 1677815 w 3100541"/>
              <a:gd name="connsiteY1" fmla="*/ 52831 h 3100540"/>
              <a:gd name="connsiteX2" fmla="*/ 3047710 w 3100541"/>
              <a:gd name="connsiteY2" fmla="*/ 1422726 h 3100540"/>
              <a:gd name="connsiteX3" fmla="*/ 3047710 w 3100541"/>
              <a:gd name="connsiteY3" fmla="*/ 1677816 h 3100540"/>
              <a:gd name="connsiteX4" fmla="*/ 1677817 w 3100541"/>
              <a:gd name="connsiteY4" fmla="*/ 3047710 h 3100540"/>
              <a:gd name="connsiteX5" fmla="*/ 1422727 w 3100541"/>
              <a:gd name="connsiteY5" fmla="*/ 3047710 h 3100540"/>
              <a:gd name="connsiteX6" fmla="*/ 52832 w 3100541"/>
              <a:gd name="connsiteY6" fmla="*/ 1677815 h 3100540"/>
              <a:gd name="connsiteX7" fmla="*/ 52832 w 3100541"/>
              <a:gd name="connsiteY7" fmla="*/ 1422724 h 3100540"/>
              <a:gd name="connsiteX8" fmla="*/ 1422725 w 3100541"/>
              <a:gd name="connsiteY8" fmla="*/ 52831 h 3100540"/>
              <a:gd name="connsiteX9" fmla="*/ 1550270 w 3100541"/>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1" h="3100540">
                <a:moveTo>
                  <a:pt x="1550270" y="0"/>
                </a:moveTo>
                <a:cubicBezTo>
                  <a:pt x="1596432" y="0"/>
                  <a:pt x="1642594" y="17610"/>
                  <a:pt x="1677815" y="52831"/>
                </a:cubicBezTo>
                <a:lnTo>
                  <a:pt x="3047710" y="1422726"/>
                </a:lnTo>
                <a:cubicBezTo>
                  <a:pt x="3118152" y="1493167"/>
                  <a:pt x="3118152" y="1607375"/>
                  <a:pt x="3047710" y="1677816"/>
                </a:cubicBezTo>
                <a:lnTo>
                  <a:pt x="1677817" y="3047710"/>
                </a:lnTo>
                <a:cubicBezTo>
                  <a:pt x="1607376" y="3118151"/>
                  <a:pt x="1493168" y="3118151"/>
                  <a:pt x="1422727" y="3047710"/>
                </a:cubicBezTo>
                <a:lnTo>
                  <a:pt x="52832" y="1677815"/>
                </a:lnTo>
                <a:cubicBezTo>
                  <a:pt x="-17610" y="1607373"/>
                  <a:pt x="-17610" y="1493166"/>
                  <a:pt x="52832" y="1422724"/>
                </a:cubicBezTo>
                <a:lnTo>
                  <a:pt x="1422725" y="52831"/>
                </a:lnTo>
                <a:cubicBezTo>
                  <a:pt x="1457946" y="17610"/>
                  <a:pt x="1504108"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95674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 Layout">
    <p:spTree>
      <p:nvGrpSpPr>
        <p:cNvPr id="1" name=""/>
        <p:cNvGrpSpPr/>
        <p:nvPr/>
      </p:nvGrpSpPr>
      <p:grpSpPr>
        <a:xfrm>
          <a:off x="0" y="0"/>
          <a:ext cx="0" cy="0"/>
          <a:chOff x="0" y="0"/>
          <a:chExt cx="0" cy="0"/>
        </a:xfrm>
      </p:grpSpPr>
      <p:sp>
        <p:nvSpPr>
          <p:cNvPr id="51" name="Picture Placeholder 18">
            <a:extLst>
              <a:ext uri="{FF2B5EF4-FFF2-40B4-BE49-F238E27FC236}">
                <a16:creationId xmlns="" xmlns:a16="http://schemas.microsoft.com/office/drawing/2014/main" id="{11224CB0-F9E0-437C-86B4-895C27988953}"/>
              </a:ext>
            </a:extLst>
          </p:cNvPr>
          <p:cNvSpPr>
            <a:spLocks noGrp="1"/>
          </p:cNvSpPr>
          <p:nvPr>
            <p:ph type="pic" idx="12" hasCustomPrompt="1"/>
          </p:nvPr>
        </p:nvSpPr>
        <p:spPr>
          <a:xfrm>
            <a:off x="6480636" y="1431517"/>
            <a:ext cx="3994966" cy="3994966"/>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16977074"/>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 Layout">
    <p:spTree>
      <p:nvGrpSpPr>
        <p:cNvPr id="1" name=""/>
        <p:cNvGrpSpPr/>
        <p:nvPr/>
      </p:nvGrpSpPr>
      <p:grpSpPr>
        <a:xfrm>
          <a:off x="0" y="0"/>
          <a:ext cx="0" cy="0"/>
          <a:chOff x="0" y="0"/>
          <a:chExt cx="0" cy="0"/>
        </a:xfrm>
      </p:grpSpPr>
      <p:sp>
        <p:nvSpPr>
          <p:cNvPr id="51" name="Picture Placeholder 18">
            <a:extLst>
              <a:ext uri="{FF2B5EF4-FFF2-40B4-BE49-F238E27FC236}">
                <a16:creationId xmlns="" xmlns:a16="http://schemas.microsoft.com/office/drawing/2014/main" id="{11224CB0-F9E0-437C-86B4-895C27988953}"/>
              </a:ext>
            </a:extLst>
          </p:cNvPr>
          <p:cNvSpPr>
            <a:spLocks noGrp="1"/>
          </p:cNvSpPr>
          <p:nvPr>
            <p:ph type="pic" idx="12" hasCustomPrompt="1"/>
          </p:nvPr>
        </p:nvSpPr>
        <p:spPr>
          <a:xfrm>
            <a:off x="0" y="0"/>
            <a:ext cx="12192000" cy="6858000"/>
          </a:xfrm>
          <a:prstGeom prst="rect">
            <a:avLst/>
          </a:pr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008534828"/>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53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89254204-7576-4E7F-BCC2-47087CDF8998}"/>
              </a:ext>
            </a:extLst>
          </p:cNvPr>
          <p:cNvSpPr/>
          <p:nvPr/>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1028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 xmlns:a16="http://schemas.microsoft.com/office/drawing/2014/main" id="{A444163C-3BE8-445F-BF4D-6FF683F7A99F}"/>
              </a:ext>
            </a:extLst>
          </p:cNvPr>
          <p:cNvGrpSpPr/>
          <p:nvPr userDrawn="1"/>
        </p:nvGrpSpPr>
        <p:grpSpPr>
          <a:xfrm>
            <a:off x="0" y="5030641"/>
            <a:ext cx="11784650" cy="1581249"/>
            <a:chOff x="0" y="5030641"/>
            <a:chExt cx="11784650" cy="1581249"/>
          </a:xfrm>
        </p:grpSpPr>
        <p:grpSp>
          <p:nvGrpSpPr>
            <p:cNvPr id="4" name="Group 3">
              <a:extLst>
                <a:ext uri="{FF2B5EF4-FFF2-40B4-BE49-F238E27FC236}">
                  <a16:creationId xmlns="" xmlns:a16="http://schemas.microsoft.com/office/drawing/2014/main" id="{4C382616-4BAD-46F2-A9B1-3719C195BD07}"/>
                </a:ext>
              </a:extLst>
            </p:cNvPr>
            <p:cNvGrpSpPr/>
            <p:nvPr/>
          </p:nvGrpSpPr>
          <p:grpSpPr>
            <a:xfrm>
              <a:off x="10972494" y="5030641"/>
              <a:ext cx="812156" cy="1343445"/>
              <a:chOff x="10042059" y="85076"/>
              <a:chExt cx="1867634" cy="3089387"/>
            </a:xfrm>
          </p:grpSpPr>
          <p:sp>
            <p:nvSpPr>
              <p:cNvPr id="9" name="Freeform: Shape 8">
                <a:extLst>
                  <a:ext uri="{FF2B5EF4-FFF2-40B4-BE49-F238E27FC236}">
                    <a16:creationId xmlns="" xmlns:a16="http://schemas.microsoft.com/office/drawing/2014/main" id="{4F57692B-CB59-4909-9EE5-9842EC389960}"/>
                  </a:ext>
                </a:extLst>
              </p:cNvPr>
              <p:cNvSpPr/>
              <p:nvPr/>
            </p:nvSpPr>
            <p:spPr>
              <a:xfrm rot="16200000" flipH="1">
                <a:off x="9851011" y="276124"/>
                <a:ext cx="2249729" cy="1867634"/>
              </a:xfrm>
              <a:custGeom>
                <a:avLst/>
                <a:gdLst>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1734909 w 2254431"/>
                  <a:gd name="connsiteY6" fmla="*/ 1232300 h 1867634"/>
                  <a:gd name="connsiteX7" fmla="*/ 1781182 w 2254431"/>
                  <a:gd name="connsiteY7" fmla="*/ 1232300 h 1867634"/>
                  <a:gd name="connsiteX8" fmla="*/ 1734909 w 2254431"/>
                  <a:gd name="connsiteY8" fmla="*/ 1237163 h 1867634"/>
                  <a:gd name="connsiteX9" fmla="*/ 1734908 w 2254431"/>
                  <a:gd name="connsiteY9" fmla="*/ 633988 h 1867634"/>
                  <a:gd name="connsiteX10" fmla="*/ 2124749 w 2254431"/>
                  <a:gd name="connsiteY10" fmla="*/ 668096 h 1867634"/>
                  <a:gd name="connsiteX11" fmla="*/ 1734908 w 2254431"/>
                  <a:gd name="connsiteY11" fmla="*/ 668096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1734908 w 2254431"/>
                  <a:gd name="connsiteY12" fmla="*/ 668096 h 1867634"/>
                  <a:gd name="connsiteX13" fmla="*/ 2124749 w 2254431"/>
                  <a:gd name="connsiteY13" fmla="*/ 668096 h 1867634"/>
                  <a:gd name="connsiteX14" fmla="*/ 1734908 w 2254431"/>
                  <a:gd name="connsiteY14" fmla="*/ 668096 h 1867634"/>
                  <a:gd name="connsiteX15" fmla="*/ 0 w 2254431"/>
                  <a:gd name="connsiteY15" fmla="*/ 933818 h 1867634"/>
                  <a:gd name="connsiteX16" fmla="*/ 273507 w 2254431"/>
                  <a:gd name="connsiteY16" fmla="*/ 1594126 h 1867634"/>
                  <a:gd name="connsiteX17" fmla="*/ 1594123 w 2254431"/>
                  <a:gd name="connsiteY17" fmla="*/ 1594126 h 1867634"/>
                  <a:gd name="connsiteX18" fmla="*/ 1818102 w 2254431"/>
                  <a:gd name="connsiteY18" fmla="*/ 1370146 h 1867634"/>
                  <a:gd name="connsiteX19" fmla="*/ 2067929 w 2254431"/>
                  <a:gd name="connsiteY19" fmla="*/ 1370150 h 1867634"/>
                  <a:gd name="connsiteX20" fmla="*/ 2249729 w 2254431"/>
                  <a:gd name="connsiteY20" fmla="*/ 1188348 h 1867634"/>
                  <a:gd name="connsiteX21" fmla="*/ 2249729 w 2254431"/>
                  <a:gd name="connsiteY21" fmla="*/ 938520 h 1867634"/>
                  <a:gd name="connsiteX22" fmla="*/ 2254431 w 2254431"/>
                  <a:gd name="connsiteY22" fmla="*/ 933818 h 1867634"/>
                  <a:gd name="connsiteX23" fmla="*/ 2249729 w 2254431"/>
                  <a:gd name="connsiteY23" fmla="*/ 929116 h 1867634"/>
                  <a:gd name="connsiteX24" fmla="*/ 2249729 w 2254431"/>
                  <a:gd name="connsiteY24" fmla="*/ 679292 h 1867634"/>
                  <a:gd name="connsiteX25" fmla="*/ 2067926 w 2254431"/>
                  <a:gd name="connsiteY25" fmla="*/ 497490 h 1867634"/>
                  <a:gd name="connsiteX26" fmla="*/ 1818099 w 2254431"/>
                  <a:gd name="connsiteY26" fmla="*/ 497490 h 1867634"/>
                  <a:gd name="connsiteX27" fmla="*/ 1594123 w 2254431"/>
                  <a:gd name="connsiteY27" fmla="*/ 273510 h 1867634"/>
                  <a:gd name="connsiteX28" fmla="*/ 273507 w 2254431"/>
                  <a:gd name="connsiteY28" fmla="*/ 273510 h 1867634"/>
                  <a:gd name="connsiteX29" fmla="*/ 0 w 2254431"/>
                  <a:gd name="connsiteY29"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7163 h 1867634"/>
                  <a:gd name="connsiteX9" fmla="*/ 1781182 w 2254431"/>
                  <a:gd name="connsiteY9" fmla="*/ 1232300 h 1867634"/>
                  <a:gd name="connsiteX10" fmla="*/ 1734909 w 2254431"/>
                  <a:gd name="connsiteY10" fmla="*/ 1237163 h 1867634"/>
                  <a:gd name="connsiteX11" fmla="*/ 0 w 2254431"/>
                  <a:gd name="connsiteY11" fmla="*/ 933818 h 1867634"/>
                  <a:gd name="connsiteX12" fmla="*/ 273507 w 2254431"/>
                  <a:gd name="connsiteY12" fmla="*/ 1594126 h 1867634"/>
                  <a:gd name="connsiteX13" fmla="*/ 1594123 w 2254431"/>
                  <a:gd name="connsiteY13" fmla="*/ 1594126 h 1867634"/>
                  <a:gd name="connsiteX14" fmla="*/ 1818102 w 2254431"/>
                  <a:gd name="connsiteY14" fmla="*/ 1370146 h 1867634"/>
                  <a:gd name="connsiteX15" fmla="*/ 2067929 w 2254431"/>
                  <a:gd name="connsiteY15" fmla="*/ 1370150 h 1867634"/>
                  <a:gd name="connsiteX16" fmla="*/ 2249729 w 2254431"/>
                  <a:gd name="connsiteY16" fmla="*/ 1188348 h 1867634"/>
                  <a:gd name="connsiteX17" fmla="*/ 2249729 w 2254431"/>
                  <a:gd name="connsiteY17" fmla="*/ 938520 h 1867634"/>
                  <a:gd name="connsiteX18" fmla="*/ 2254431 w 2254431"/>
                  <a:gd name="connsiteY18" fmla="*/ 933818 h 1867634"/>
                  <a:gd name="connsiteX19" fmla="*/ 2249729 w 2254431"/>
                  <a:gd name="connsiteY19" fmla="*/ 929116 h 1867634"/>
                  <a:gd name="connsiteX20" fmla="*/ 2249729 w 2254431"/>
                  <a:gd name="connsiteY20" fmla="*/ 679292 h 1867634"/>
                  <a:gd name="connsiteX21" fmla="*/ 2067926 w 2254431"/>
                  <a:gd name="connsiteY21" fmla="*/ 497490 h 1867634"/>
                  <a:gd name="connsiteX22" fmla="*/ 1818099 w 2254431"/>
                  <a:gd name="connsiteY22" fmla="*/ 497490 h 1867634"/>
                  <a:gd name="connsiteX23" fmla="*/ 1594123 w 2254431"/>
                  <a:gd name="connsiteY23" fmla="*/ 273510 h 1867634"/>
                  <a:gd name="connsiteX24" fmla="*/ 273507 w 2254431"/>
                  <a:gd name="connsiteY24" fmla="*/ 273510 h 1867634"/>
                  <a:gd name="connsiteX25" fmla="*/ 0 w 2254431"/>
                  <a:gd name="connsiteY25"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0 w 2254431"/>
                  <a:gd name="connsiteY8" fmla="*/ 933818 h 1867634"/>
                  <a:gd name="connsiteX9" fmla="*/ 273507 w 2254431"/>
                  <a:gd name="connsiteY9" fmla="*/ 1594126 h 1867634"/>
                  <a:gd name="connsiteX10" fmla="*/ 1594123 w 2254431"/>
                  <a:gd name="connsiteY10" fmla="*/ 1594126 h 1867634"/>
                  <a:gd name="connsiteX11" fmla="*/ 1818102 w 2254431"/>
                  <a:gd name="connsiteY11" fmla="*/ 1370146 h 1867634"/>
                  <a:gd name="connsiteX12" fmla="*/ 2067929 w 2254431"/>
                  <a:gd name="connsiteY12" fmla="*/ 1370150 h 1867634"/>
                  <a:gd name="connsiteX13" fmla="*/ 2249729 w 2254431"/>
                  <a:gd name="connsiteY13" fmla="*/ 1188348 h 1867634"/>
                  <a:gd name="connsiteX14" fmla="*/ 2249729 w 2254431"/>
                  <a:gd name="connsiteY14" fmla="*/ 938520 h 1867634"/>
                  <a:gd name="connsiteX15" fmla="*/ 2254431 w 2254431"/>
                  <a:gd name="connsiteY15" fmla="*/ 933818 h 1867634"/>
                  <a:gd name="connsiteX16" fmla="*/ 2249729 w 2254431"/>
                  <a:gd name="connsiteY16" fmla="*/ 929116 h 1867634"/>
                  <a:gd name="connsiteX17" fmla="*/ 2249729 w 2254431"/>
                  <a:gd name="connsiteY17" fmla="*/ 679292 h 1867634"/>
                  <a:gd name="connsiteX18" fmla="*/ 2067926 w 2254431"/>
                  <a:gd name="connsiteY18" fmla="*/ 497490 h 1867634"/>
                  <a:gd name="connsiteX19" fmla="*/ 1818099 w 2254431"/>
                  <a:gd name="connsiteY19" fmla="*/ 497490 h 1867634"/>
                  <a:gd name="connsiteX20" fmla="*/ 1594123 w 2254431"/>
                  <a:gd name="connsiteY20" fmla="*/ 273510 h 1867634"/>
                  <a:gd name="connsiteX21" fmla="*/ 273507 w 2254431"/>
                  <a:gd name="connsiteY21" fmla="*/ 273510 h 1867634"/>
                  <a:gd name="connsiteX22" fmla="*/ 0 w 2254431"/>
                  <a:gd name="connsiteY22" fmla="*/ 933818 h 1867634"/>
                  <a:gd name="connsiteX0" fmla="*/ 2234976 w 2254431"/>
                  <a:gd name="connsiteY0" fmla="*/ 1140552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2234976 w 2254431"/>
                  <a:gd name="connsiteY6" fmla="*/ 710150 h 1867634"/>
                  <a:gd name="connsiteX7" fmla="*/ 0 w 2254431"/>
                  <a:gd name="connsiteY7" fmla="*/ 933818 h 1867634"/>
                  <a:gd name="connsiteX8" fmla="*/ 273507 w 2254431"/>
                  <a:gd name="connsiteY8" fmla="*/ 1594126 h 1867634"/>
                  <a:gd name="connsiteX9" fmla="*/ 1594123 w 2254431"/>
                  <a:gd name="connsiteY9" fmla="*/ 1594126 h 1867634"/>
                  <a:gd name="connsiteX10" fmla="*/ 1818102 w 2254431"/>
                  <a:gd name="connsiteY10" fmla="*/ 1370146 h 1867634"/>
                  <a:gd name="connsiteX11" fmla="*/ 2067929 w 2254431"/>
                  <a:gd name="connsiteY11" fmla="*/ 1370150 h 1867634"/>
                  <a:gd name="connsiteX12" fmla="*/ 2249729 w 2254431"/>
                  <a:gd name="connsiteY12" fmla="*/ 1188348 h 1867634"/>
                  <a:gd name="connsiteX13" fmla="*/ 2249729 w 2254431"/>
                  <a:gd name="connsiteY13" fmla="*/ 938520 h 1867634"/>
                  <a:gd name="connsiteX14" fmla="*/ 2254431 w 2254431"/>
                  <a:gd name="connsiteY14" fmla="*/ 933818 h 1867634"/>
                  <a:gd name="connsiteX15" fmla="*/ 2249729 w 2254431"/>
                  <a:gd name="connsiteY15" fmla="*/ 929116 h 1867634"/>
                  <a:gd name="connsiteX16" fmla="*/ 2249729 w 2254431"/>
                  <a:gd name="connsiteY16" fmla="*/ 679292 h 1867634"/>
                  <a:gd name="connsiteX17" fmla="*/ 2067926 w 2254431"/>
                  <a:gd name="connsiteY17" fmla="*/ 497490 h 1867634"/>
                  <a:gd name="connsiteX18" fmla="*/ 1818099 w 2254431"/>
                  <a:gd name="connsiteY18" fmla="*/ 497490 h 1867634"/>
                  <a:gd name="connsiteX19" fmla="*/ 1594123 w 2254431"/>
                  <a:gd name="connsiteY19" fmla="*/ 273510 h 1867634"/>
                  <a:gd name="connsiteX20" fmla="*/ 273507 w 2254431"/>
                  <a:gd name="connsiteY20" fmla="*/ 273510 h 1867634"/>
                  <a:gd name="connsiteX21" fmla="*/ 0 w 2254431"/>
                  <a:gd name="connsiteY21" fmla="*/ 933818 h 1867634"/>
                  <a:gd name="connsiteX0" fmla="*/ 2234976 w 2254431"/>
                  <a:gd name="connsiteY0" fmla="*/ 710150 h 1867634"/>
                  <a:gd name="connsiteX1" fmla="*/ 2240336 w 2254431"/>
                  <a:gd name="connsiteY1" fmla="*/ 727150 h 1867634"/>
                  <a:gd name="connsiteX2" fmla="*/ 2234976 w 2254431"/>
                  <a:gd name="connsiteY2" fmla="*/ 737448 h 1867634"/>
                  <a:gd name="connsiteX3" fmla="*/ 2234976 w 2254431"/>
                  <a:gd name="connsiteY3" fmla="*/ 710150 h 1867634"/>
                  <a:gd name="connsiteX4" fmla="*/ 0 w 2254431"/>
                  <a:gd name="connsiteY4" fmla="*/ 933818 h 1867634"/>
                  <a:gd name="connsiteX5" fmla="*/ 273507 w 2254431"/>
                  <a:gd name="connsiteY5" fmla="*/ 1594126 h 1867634"/>
                  <a:gd name="connsiteX6" fmla="*/ 1594123 w 2254431"/>
                  <a:gd name="connsiteY6" fmla="*/ 1594126 h 1867634"/>
                  <a:gd name="connsiteX7" fmla="*/ 1818102 w 2254431"/>
                  <a:gd name="connsiteY7" fmla="*/ 1370146 h 1867634"/>
                  <a:gd name="connsiteX8" fmla="*/ 2067929 w 2254431"/>
                  <a:gd name="connsiteY8" fmla="*/ 1370150 h 1867634"/>
                  <a:gd name="connsiteX9" fmla="*/ 2249729 w 2254431"/>
                  <a:gd name="connsiteY9" fmla="*/ 1188348 h 1867634"/>
                  <a:gd name="connsiteX10" fmla="*/ 2249729 w 2254431"/>
                  <a:gd name="connsiteY10" fmla="*/ 938520 h 1867634"/>
                  <a:gd name="connsiteX11" fmla="*/ 2254431 w 2254431"/>
                  <a:gd name="connsiteY11" fmla="*/ 933818 h 1867634"/>
                  <a:gd name="connsiteX12" fmla="*/ 2249729 w 2254431"/>
                  <a:gd name="connsiteY12" fmla="*/ 929116 h 1867634"/>
                  <a:gd name="connsiteX13" fmla="*/ 2249729 w 2254431"/>
                  <a:gd name="connsiteY13" fmla="*/ 679292 h 1867634"/>
                  <a:gd name="connsiteX14" fmla="*/ 2067926 w 2254431"/>
                  <a:gd name="connsiteY14" fmla="*/ 497490 h 1867634"/>
                  <a:gd name="connsiteX15" fmla="*/ 1818099 w 2254431"/>
                  <a:gd name="connsiteY15" fmla="*/ 497490 h 1867634"/>
                  <a:gd name="connsiteX16" fmla="*/ 1594123 w 2254431"/>
                  <a:gd name="connsiteY16" fmla="*/ 273510 h 1867634"/>
                  <a:gd name="connsiteX17" fmla="*/ 273507 w 2254431"/>
                  <a:gd name="connsiteY17" fmla="*/ 273510 h 1867634"/>
                  <a:gd name="connsiteX18" fmla="*/ 0 w 2254431"/>
                  <a:gd name="connsiteY18" fmla="*/ 933818 h 1867634"/>
                  <a:gd name="connsiteX0" fmla="*/ 2234976 w 2254431"/>
                  <a:gd name="connsiteY0" fmla="*/ 737448 h 1867634"/>
                  <a:gd name="connsiteX1" fmla="*/ 2240336 w 2254431"/>
                  <a:gd name="connsiteY1" fmla="*/ 727150 h 1867634"/>
                  <a:gd name="connsiteX2" fmla="*/ 2234976 w 2254431"/>
                  <a:gd name="connsiteY2" fmla="*/ 737448 h 1867634"/>
                  <a:gd name="connsiteX3" fmla="*/ 0 w 2254431"/>
                  <a:gd name="connsiteY3" fmla="*/ 933818 h 1867634"/>
                  <a:gd name="connsiteX4" fmla="*/ 273507 w 2254431"/>
                  <a:gd name="connsiteY4" fmla="*/ 1594126 h 1867634"/>
                  <a:gd name="connsiteX5" fmla="*/ 1594123 w 2254431"/>
                  <a:gd name="connsiteY5" fmla="*/ 1594126 h 1867634"/>
                  <a:gd name="connsiteX6" fmla="*/ 1818102 w 2254431"/>
                  <a:gd name="connsiteY6" fmla="*/ 1370146 h 1867634"/>
                  <a:gd name="connsiteX7" fmla="*/ 2067929 w 2254431"/>
                  <a:gd name="connsiteY7" fmla="*/ 1370150 h 1867634"/>
                  <a:gd name="connsiteX8" fmla="*/ 2249729 w 2254431"/>
                  <a:gd name="connsiteY8" fmla="*/ 1188348 h 1867634"/>
                  <a:gd name="connsiteX9" fmla="*/ 2249729 w 2254431"/>
                  <a:gd name="connsiteY9" fmla="*/ 938520 h 1867634"/>
                  <a:gd name="connsiteX10" fmla="*/ 2254431 w 2254431"/>
                  <a:gd name="connsiteY10" fmla="*/ 933818 h 1867634"/>
                  <a:gd name="connsiteX11" fmla="*/ 2249729 w 2254431"/>
                  <a:gd name="connsiteY11" fmla="*/ 929116 h 1867634"/>
                  <a:gd name="connsiteX12" fmla="*/ 2249729 w 2254431"/>
                  <a:gd name="connsiteY12" fmla="*/ 679292 h 1867634"/>
                  <a:gd name="connsiteX13" fmla="*/ 2067926 w 2254431"/>
                  <a:gd name="connsiteY13" fmla="*/ 497490 h 1867634"/>
                  <a:gd name="connsiteX14" fmla="*/ 1818099 w 2254431"/>
                  <a:gd name="connsiteY14" fmla="*/ 497490 h 1867634"/>
                  <a:gd name="connsiteX15" fmla="*/ 1594123 w 2254431"/>
                  <a:gd name="connsiteY15" fmla="*/ 273510 h 1867634"/>
                  <a:gd name="connsiteX16" fmla="*/ 273507 w 2254431"/>
                  <a:gd name="connsiteY16" fmla="*/ 273510 h 1867634"/>
                  <a:gd name="connsiteX17" fmla="*/ 0 w 2254431"/>
                  <a:gd name="connsiteY17" fmla="*/ 933818 h 1867634"/>
                  <a:gd name="connsiteX0" fmla="*/ 0 w 2254431"/>
                  <a:gd name="connsiteY0" fmla="*/ 933818 h 1867634"/>
                  <a:gd name="connsiteX1" fmla="*/ 273507 w 2254431"/>
                  <a:gd name="connsiteY1" fmla="*/ 1594126 h 1867634"/>
                  <a:gd name="connsiteX2" fmla="*/ 1594123 w 2254431"/>
                  <a:gd name="connsiteY2" fmla="*/ 1594126 h 1867634"/>
                  <a:gd name="connsiteX3" fmla="*/ 1818102 w 2254431"/>
                  <a:gd name="connsiteY3" fmla="*/ 1370146 h 1867634"/>
                  <a:gd name="connsiteX4" fmla="*/ 2067929 w 2254431"/>
                  <a:gd name="connsiteY4" fmla="*/ 1370150 h 1867634"/>
                  <a:gd name="connsiteX5" fmla="*/ 2249729 w 2254431"/>
                  <a:gd name="connsiteY5" fmla="*/ 1188348 h 1867634"/>
                  <a:gd name="connsiteX6" fmla="*/ 2249729 w 2254431"/>
                  <a:gd name="connsiteY6" fmla="*/ 938520 h 1867634"/>
                  <a:gd name="connsiteX7" fmla="*/ 2254431 w 2254431"/>
                  <a:gd name="connsiteY7" fmla="*/ 933818 h 1867634"/>
                  <a:gd name="connsiteX8" fmla="*/ 2249729 w 2254431"/>
                  <a:gd name="connsiteY8" fmla="*/ 929116 h 1867634"/>
                  <a:gd name="connsiteX9" fmla="*/ 2249729 w 2254431"/>
                  <a:gd name="connsiteY9" fmla="*/ 679292 h 1867634"/>
                  <a:gd name="connsiteX10" fmla="*/ 2067926 w 2254431"/>
                  <a:gd name="connsiteY10" fmla="*/ 497490 h 1867634"/>
                  <a:gd name="connsiteX11" fmla="*/ 1818099 w 2254431"/>
                  <a:gd name="connsiteY11" fmla="*/ 497490 h 1867634"/>
                  <a:gd name="connsiteX12" fmla="*/ 1594123 w 2254431"/>
                  <a:gd name="connsiteY12" fmla="*/ 273510 h 1867634"/>
                  <a:gd name="connsiteX13" fmla="*/ 273507 w 2254431"/>
                  <a:gd name="connsiteY13" fmla="*/ 273510 h 1867634"/>
                  <a:gd name="connsiteX14" fmla="*/ 0 w 2254431"/>
                  <a:gd name="connsiteY14"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38520 h 1867634"/>
                  <a:gd name="connsiteX7" fmla="*/ 2249729 w 2249729"/>
                  <a:gd name="connsiteY7" fmla="*/ 929116 h 1867634"/>
                  <a:gd name="connsiteX8" fmla="*/ 2249729 w 2249729"/>
                  <a:gd name="connsiteY8" fmla="*/ 679292 h 1867634"/>
                  <a:gd name="connsiteX9" fmla="*/ 2067926 w 2249729"/>
                  <a:gd name="connsiteY9" fmla="*/ 497490 h 1867634"/>
                  <a:gd name="connsiteX10" fmla="*/ 1818099 w 2249729"/>
                  <a:gd name="connsiteY10" fmla="*/ 497490 h 1867634"/>
                  <a:gd name="connsiteX11" fmla="*/ 1594123 w 2249729"/>
                  <a:gd name="connsiteY11" fmla="*/ 273510 h 1867634"/>
                  <a:gd name="connsiteX12" fmla="*/ 273507 w 2249729"/>
                  <a:gd name="connsiteY12" fmla="*/ 273510 h 1867634"/>
                  <a:gd name="connsiteX13" fmla="*/ 0 w 2249729"/>
                  <a:gd name="connsiteY13"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29116 h 1867634"/>
                  <a:gd name="connsiteX7" fmla="*/ 2249729 w 2249729"/>
                  <a:gd name="connsiteY7" fmla="*/ 679292 h 1867634"/>
                  <a:gd name="connsiteX8" fmla="*/ 2067926 w 2249729"/>
                  <a:gd name="connsiteY8" fmla="*/ 497490 h 1867634"/>
                  <a:gd name="connsiteX9" fmla="*/ 1818099 w 2249729"/>
                  <a:gd name="connsiteY9" fmla="*/ 497490 h 1867634"/>
                  <a:gd name="connsiteX10" fmla="*/ 1594123 w 2249729"/>
                  <a:gd name="connsiteY10" fmla="*/ 273510 h 1867634"/>
                  <a:gd name="connsiteX11" fmla="*/ 273507 w 2249729"/>
                  <a:gd name="connsiteY11" fmla="*/ 273510 h 1867634"/>
                  <a:gd name="connsiteX12" fmla="*/ 0 w 2249729"/>
                  <a:gd name="connsiteY12"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679292 h 1867634"/>
                  <a:gd name="connsiteX7" fmla="*/ 2067926 w 2249729"/>
                  <a:gd name="connsiteY7" fmla="*/ 497490 h 1867634"/>
                  <a:gd name="connsiteX8" fmla="*/ 1818099 w 2249729"/>
                  <a:gd name="connsiteY8" fmla="*/ 497490 h 1867634"/>
                  <a:gd name="connsiteX9" fmla="*/ 1594123 w 2249729"/>
                  <a:gd name="connsiteY9" fmla="*/ 273510 h 1867634"/>
                  <a:gd name="connsiteX10" fmla="*/ 273507 w 2249729"/>
                  <a:gd name="connsiteY10" fmla="*/ 273510 h 1867634"/>
                  <a:gd name="connsiteX11" fmla="*/ 0 w 2249729"/>
                  <a:gd name="connsiteY11" fmla="*/ 933818 h 186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9729" h="1867634">
                    <a:moveTo>
                      <a:pt x="0" y="933818"/>
                    </a:moveTo>
                    <a:cubicBezTo>
                      <a:pt x="0" y="1172804"/>
                      <a:pt x="91169" y="1411786"/>
                      <a:pt x="273507" y="1594126"/>
                    </a:cubicBezTo>
                    <a:cubicBezTo>
                      <a:pt x="638186" y="1958804"/>
                      <a:pt x="1229447" y="1958804"/>
                      <a:pt x="1594123" y="1594126"/>
                    </a:cubicBezTo>
                    <a:lnTo>
                      <a:pt x="1818102" y="1370146"/>
                    </a:lnTo>
                    <a:lnTo>
                      <a:pt x="2067929" y="1370150"/>
                    </a:lnTo>
                    <a:cubicBezTo>
                      <a:pt x="2168336" y="1370146"/>
                      <a:pt x="2249729" y="1288752"/>
                      <a:pt x="2249729" y="1188348"/>
                    </a:cubicBezTo>
                    <a:lnTo>
                      <a:pt x="2249729" y="679292"/>
                    </a:lnTo>
                    <a:cubicBezTo>
                      <a:pt x="2249729" y="578884"/>
                      <a:pt x="2168334" y="497490"/>
                      <a:pt x="2067926" y="497490"/>
                    </a:cubicBezTo>
                    <a:lnTo>
                      <a:pt x="1818099" y="497490"/>
                    </a:lnTo>
                    <a:lnTo>
                      <a:pt x="1594123" y="273510"/>
                    </a:lnTo>
                    <a:cubicBezTo>
                      <a:pt x="1229444" y="-91169"/>
                      <a:pt x="638186" y="-91169"/>
                      <a:pt x="273507" y="273510"/>
                    </a:cubicBezTo>
                    <a:cubicBezTo>
                      <a:pt x="91169" y="455848"/>
                      <a:pt x="0" y="694834"/>
                      <a:pt x="0" y="933818"/>
                    </a:cubicBezTo>
                    <a:close/>
                  </a:path>
                </a:pathLst>
              </a:cu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0" name="Freeform: Shape 9">
                <a:extLst>
                  <a:ext uri="{FF2B5EF4-FFF2-40B4-BE49-F238E27FC236}">
                    <a16:creationId xmlns="" xmlns:a16="http://schemas.microsoft.com/office/drawing/2014/main" id="{6DBEC21B-8490-4613-893F-081AAB39C3FB}"/>
                  </a:ext>
                </a:extLst>
              </p:cNvPr>
              <p:cNvSpPr/>
              <p:nvPr/>
            </p:nvSpPr>
            <p:spPr>
              <a:xfrm>
                <a:off x="10573107" y="2486534"/>
                <a:ext cx="805533" cy="687929"/>
              </a:xfrm>
              <a:custGeom>
                <a:avLst/>
                <a:gdLst>
                  <a:gd name="connsiteX0" fmla="*/ 184600 w 805532"/>
                  <a:gd name="connsiteY0" fmla="*/ 520107 h 687929"/>
                  <a:gd name="connsiteX1" fmla="*/ 620929 w 805532"/>
                  <a:gd name="connsiteY1" fmla="*/ 520110 h 687929"/>
                  <a:gd name="connsiteX2" fmla="*/ 704838 w 805532"/>
                  <a:gd name="connsiteY2" fmla="*/ 604019 h 687929"/>
                  <a:gd name="connsiteX3" fmla="*/ 620926 w 805532"/>
                  <a:gd name="connsiteY3" fmla="*/ 687929 h 687929"/>
                  <a:gd name="connsiteX4" fmla="*/ 184600 w 805532"/>
                  <a:gd name="connsiteY4" fmla="*/ 687926 h 687929"/>
                  <a:gd name="connsiteX5" fmla="*/ 100691 w 805532"/>
                  <a:gd name="connsiteY5" fmla="*/ 604019 h 687929"/>
                  <a:gd name="connsiteX6" fmla="*/ 184600 w 805532"/>
                  <a:gd name="connsiteY6" fmla="*/ 520107 h 687929"/>
                  <a:gd name="connsiteX7" fmla="*/ 117472 w 805532"/>
                  <a:gd name="connsiteY7" fmla="*/ 260053 h 687929"/>
                  <a:gd name="connsiteX8" fmla="*/ 688057 w 805532"/>
                  <a:gd name="connsiteY8" fmla="*/ 260053 h 687929"/>
                  <a:gd name="connsiteX9" fmla="*/ 771967 w 805532"/>
                  <a:gd name="connsiteY9" fmla="*/ 343963 h 687929"/>
                  <a:gd name="connsiteX10" fmla="*/ 688057 w 805532"/>
                  <a:gd name="connsiteY10" fmla="*/ 427875 h 687929"/>
                  <a:gd name="connsiteX11" fmla="*/ 117472 w 805532"/>
                  <a:gd name="connsiteY11" fmla="*/ 427872 h 687929"/>
                  <a:gd name="connsiteX12" fmla="*/ 33563 w 805532"/>
                  <a:gd name="connsiteY12" fmla="*/ 343963 h 687929"/>
                  <a:gd name="connsiteX13" fmla="*/ 117472 w 805532"/>
                  <a:gd name="connsiteY13" fmla="*/ 260053 h 687929"/>
                  <a:gd name="connsiteX14" fmla="*/ 83910 w 805532"/>
                  <a:gd name="connsiteY14" fmla="*/ 0 h 687929"/>
                  <a:gd name="connsiteX15" fmla="*/ 721623 w 805532"/>
                  <a:gd name="connsiteY15" fmla="*/ 0 h 687929"/>
                  <a:gd name="connsiteX16" fmla="*/ 805532 w 805532"/>
                  <a:gd name="connsiteY16" fmla="*/ 83910 h 687929"/>
                  <a:gd name="connsiteX17" fmla="*/ 805529 w 805532"/>
                  <a:gd name="connsiteY17" fmla="*/ 83910 h 687929"/>
                  <a:gd name="connsiteX18" fmla="*/ 721620 w 805532"/>
                  <a:gd name="connsiteY18" fmla="*/ 167819 h 687929"/>
                  <a:gd name="connsiteX19" fmla="*/ 83910 w 805532"/>
                  <a:gd name="connsiteY19" fmla="*/ 167819 h 687929"/>
                  <a:gd name="connsiteX20" fmla="*/ 0 w 805532"/>
                  <a:gd name="connsiteY20" fmla="*/ 83910 h 687929"/>
                  <a:gd name="connsiteX21" fmla="*/ 83910 w 805532"/>
                  <a:gd name="connsiteY21" fmla="*/ 0 h 68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05532" h="687929">
                    <a:moveTo>
                      <a:pt x="184600" y="520107"/>
                    </a:moveTo>
                    <a:lnTo>
                      <a:pt x="620929" y="520110"/>
                    </a:lnTo>
                    <a:cubicBezTo>
                      <a:pt x="667269" y="520110"/>
                      <a:pt x="704838" y="557676"/>
                      <a:pt x="704838" y="604019"/>
                    </a:cubicBezTo>
                    <a:cubicBezTo>
                      <a:pt x="704838" y="650360"/>
                      <a:pt x="667269" y="687929"/>
                      <a:pt x="620926" y="687929"/>
                    </a:cubicBezTo>
                    <a:lnTo>
                      <a:pt x="184600" y="687926"/>
                    </a:lnTo>
                    <a:cubicBezTo>
                      <a:pt x="138257" y="687926"/>
                      <a:pt x="100691" y="650360"/>
                      <a:pt x="100691" y="604019"/>
                    </a:cubicBezTo>
                    <a:cubicBezTo>
                      <a:pt x="100691" y="557676"/>
                      <a:pt x="138257" y="520107"/>
                      <a:pt x="184600" y="520107"/>
                    </a:cubicBezTo>
                    <a:close/>
                    <a:moveTo>
                      <a:pt x="117472" y="260053"/>
                    </a:moveTo>
                    <a:lnTo>
                      <a:pt x="688057" y="260053"/>
                    </a:lnTo>
                    <a:cubicBezTo>
                      <a:pt x="734401" y="260053"/>
                      <a:pt x="771967" y="297622"/>
                      <a:pt x="771967" y="343963"/>
                    </a:cubicBezTo>
                    <a:cubicBezTo>
                      <a:pt x="771967" y="390306"/>
                      <a:pt x="734398" y="427875"/>
                      <a:pt x="688057" y="427875"/>
                    </a:cubicBezTo>
                    <a:lnTo>
                      <a:pt x="117472" y="427872"/>
                    </a:lnTo>
                    <a:cubicBezTo>
                      <a:pt x="71132" y="427872"/>
                      <a:pt x="33566" y="390306"/>
                      <a:pt x="33563" y="343963"/>
                    </a:cubicBezTo>
                    <a:cubicBezTo>
                      <a:pt x="33566" y="297622"/>
                      <a:pt x="71132" y="260053"/>
                      <a:pt x="117472" y="260053"/>
                    </a:cubicBezTo>
                    <a:close/>
                    <a:moveTo>
                      <a:pt x="83910" y="0"/>
                    </a:moveTo>
                    <a:lnTo>
                      <a:pt x="721623" y="0"/>
                    </a:lnTo>
                    <a:cubicBezTo>
                      <a:pt x="767963" y="0"/>
                      <a:pt x="805532" y="37569"/>
                      <a:pt x="805532" y="83910"/>
                    </a:cubicBezTo>
                    <a:lnTo>
                      <a:pt x="805529" y="83910"/>
                    </a:lnTo>
                    <a:cubicBezTo>
                      <a:pt x="805529" y="130253"/>
                      <a:pt x="767963" y="167819"/>
                      <a:pt x="721620" y="167819"/>
                    </a:cubicBezTo>
                    <a:lnTo>
                      <a:pt x="83910" y="167819"/>
                    </a:lnTo>
                    <a:cubicBezTo>
                      <a:pt x="37569" y="167819"/>
                      <a:pt x="0" y="130253"/>
                      <a:pt x="0" y="83910"/>
                    </a:cubicBezTo>
                    <a:cubicBezTo>
                      <a:pt x="0" y="37566"/>
                      <a:pt x="37569" y="0"/>
                      <a:pt x="8391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3C12866D-7C50-423B-97C6-3A44AEC2FF89}"/>
                  </a:ext>
                </a:extLst>
              </p:cNvPr>
              <p:cNvSpPr/>
              <p:nvPr/>
            </p:nvSpPr>
            <p:spPr>
              <a:xfrm>
                <a:off x="10608146" y="1032479"/>
                <a:ext cx="761035" cy="1312187"/>
              </a:xfrm>
              <a:custGeom>
                <a:avLst/>
                <a:gdLst>
                  <a:gd name="connsiteX0" fmla="*/ 1028878 w 3847556"/>
                  <a:gd name="connsiteY0" fmla="*/ 0 h 6633998"/>
                  <a:gd name="connsiteX1" fmla="*/ 1293726 w 3847556"/>
                  <a:gd name="connsiteY1" fmla="*/ 264865 h 6633998"/>
                  <a:gd name="connsiteX2" fmla="*/ 1293726 w 3847556"/>
                  <a:gd name="connsiteY2" fmla="*/ 664770 h 6633998"/>
                  <a:gd name="connsiteX3" fmla="*/ 1656529 w 3847556"/>
                  <a:gd name="connsiteY3" fmla="*/ 664770 h 6633998"/>
                  <a:gd name="connsiteX4" fmla="*/ 1656545 w 3847556"/>
                  <a:gd name="connsiteY4" fmla="*/ 264865 h 6633998"/>
                  <a:gd name="connsiteX5" fmla="*/ 1921394 w 3847556"/>
                  <a:gd name="connsiteY5" fmla="*/ 0 h 6633998"/>
                  <a:gd name="connsiteX6" fmla="*/ 2186253 w 3847556"/>
                  <a:gd name="connsiteY6" fmla="*/ 264865 h 6633998"/>
                  <a:gd name="connsiteX7" fmla="*/ 2186253 w 3847556"/>
                  <a:gd name="connsiteY7" fmla="*/ 664770 h 6633998"/>
                  <a:gd name="connsiteX8" fmla="*/ 2549056 w 3847556"/>
                  <a:gd name="connsiteY8" fmla="*/ 664770 h 6633998"/>
                  <a:gd name="connsiteX9" fmla="*/ 2549056 w 3847556"/>
                  <a:gd name="connsiteY9" fmla="*/ 264865 h 6633998"/>
                  <a:gd name="connsiteX10" fmla="*/ 2813921 w 3847556"/>
                  <a:gd name="connsiteY10" fmla="*/ 0 h 6633998"/>
                  <a:gd name="connsiteX11" fmla="*/ 3078781 w 3847556"/>
                  <a:gd name="connsiteY11" fmla="*/ 264865 h 6633998"/>
                  <a:gd name="connsiteX12" fmla="*/ 3078764 w 3847556"/>
                  <a:gd name="connsiteY12" fmla="*/ 664770 h 6633998"/>
                  <a:gd name="connsiteX13" fmla="*/ 3512447 w 3847556"/>
                  <a:gd name="connsiteY13" fmla="*/ 664770 h 6633998"/>
                  <a:gd name="connsiteX14" fmla="*/ 3520693 w 3847556"/>
                  <a:gd name="connsiteY14" fmla="*/ 668198 h 6633998"/>
                  <a:gd name="connsiteX15" fmla="*/ 3610357 w 3847556"/>
                  <a:gd name="connsiteY15" fmla="*/ 641623 h 6633998"/>
                  <a:gd name="connsiteX16" fmla="*/ 3846084 w 3847556"/>
                  <a:gd name="connsiteY16" fmla="*/ 932715 h 6633998"/>
                  <a:gd name="connsiteX17" fmla="*/ 3273917 w 3847556"/>
                  <a:gd name="connsiteY17" fmla="*/ 6376417 h 6633998"/>
                  <a:gd name="connsiteX18" fmla="*/ 2982826 w 3847556"/>
                  <a:gd name="connsiteY18" fmla="*/ 6612116 h 6633998"/>
                  <a:gd name="connsiteX19" fmla="*/ 2747105 w 3847556"/>
                  <a:gd name="connsiteY19" fmla="*/ 6321024 h 6633998"/>
                  <a:gd name="connsiteX20" fmla="*/ 3304490 w 3847556"/>
                  <a:gd name="connsiteY20" fmla="*/ 1017914 h 6633998"/>
                  <a:gd name="connsiteX21" fmla="*/ 3078764 w 3847556"/>
                  <a:gd name="connsiteY21" fmla="*/ 1017930 h 6633998"/>
                  <a:gd name="connsiteX22" fmla="*/ 3078764 w 3847556"/>
                  <a:gd name="connsiteY22" fmla="*/ 1417857 h 6633998"/>
                  <a:gd name="connsiteX23" fmla="*/ 2813921 w 3847556"/>
                  <a:gd name="connsiteY23" fmla="*/ 1682700 h 6633998"/>
                  <a:gd name="connsiteX24" fmla="*/ 2549056 w 3847556"/>
                  <a:gd name="connsiteY24" fmla="*/ 1417841 h 6633998"/>
                  <a:gd name="connsiteX25" fmla="*/ 2549056 w 3847556"/>
                  <a:gd name="connsiteY25" fmla="*/ 1017930 h 6633998"/>
                  <a:gd name="connsiteX26" fmla="*/ 2186253 w 3847556"/>
                  <a:gd name="connsiteY26" fmla="*/ 1017930 h 6633998"/>
                  <a:gd name="connsiteX27" fmla="*/ 2186237 w 3847556"/>
                  <a:gd name="connsiteY27" fmla="*/ 1417841 h 6633998"/>
                  <a:gd name="connsiteX28" fmla="*/ 1921394 w 3847556"/>
                  <a:gd name="connsiteY28" fmla="*/ 1682700 h 6633998"/>
                  <a:gd name="connsiteX29" fmla="*/ 1656529 w 3847556"/>
                  <a:gd name="connsiteY29" fmla="*/ 1417841 h 6633998"/>
                  <a:gd name="connsiteX30" fmla="*/ 1656529 w 3847556"/>
                  <a:gd name="connsiteY30" fmla="*/ 1017930 h 6633998"/>
                  <a:gd name="connsiteX31" fmla="*/ 1293726 w 3847556"/>
                  <a:gd name="connsiteY31" fmla="*/ 1017930 h 6633998"/>
                  <a:gd name="connsiteX32" fmla="*/ 1293726 w 3847556"/>
                  <a:gd name="connsiteY32" fmla="*/ 1417841 h 6633998"/>
                  <a:gd name="connsiteX33" fmla="*/ 1216149 w 3847556"/>
                  <a:gd name="connsiteY33" fmla="*/ 1605128 h 6633998"/>
                  <a:gd name="connsiteX34" fmla="*/ 1028872 w 3847556"/>
                  <a:gd name="connsiteY34" fmla="*/ 1682700 h 6633998"/>
                  <a:gd name="connsiteX35" fmla="*/ 841580 w 3847556"/>
                  <a:gd name="connsiteY35" fmla="*/ 1605122 h 6633998"/>
                  <a:gd name="connsiteX36" fmla="*/ 764018 w 3847556"/>
                  <a:gd name="connsiteY36" fmla="*/ 1417841 h 6633998"/>
                  <a:gd name="connsiteX37" fmla="*/ 764018 w 3847556"/>
                  <a:gd name="connsiteY37" fmla="*/ 1017914 h 6633998"/>
                  <a:gd name="connsiteX38" fmla="*/ 539645 w 3847556"/>
                  <a:gd name="connsiteY38" fmla="*/ 1017930 h 6633998"/>
                  <a:gd name="connsiteX39" fmla="*/ 1005791 w 3847556"/>
                  <a:gd name="connsiteY39" fmla="*/ 6346040 h 6633998"/>
                  <a:gd name="connsiteX40" fmla="*/ 765023 w 3847556"/>
                  <a:gd name="connsiteY40" fmla="*/ 6632976 h 6633998"/>
                  <a:gd name="connsiteX41" fmla="*/ 478087 w 3847556"/>
                  <a:gd name="connsiteY41" fmla="*/ 6392208 h 6633998"/>
                  <a:gd name="connsiteX42" fmla="*/ 1023 w 3847556"/>
                  <a:gd name="connsiteY42" fmla="*/ 939358 h 6633998"/>
                  <a:gd name="connsiteX43" fmla="*/ 241807 w 3847556"/>
                  <a:gd name="connsiteY43" fmla="*/ 652422 h 6633998"/>
                  <a:gd name="connsiteX44" fmla="*/ 311187 w 3847556"/>
                  <a:gd name="connsiteY44" fmla="*/ 674309 h 6633998"/>
                  <a:gd name="connsiteX45" fmla="*/ 334193 w 3847556"/>
                  <a:gd name="connsiteY45" fmla="*/ 664770 h 6633998"/>
                  <a:gd name="connsiteX46" fmla="*/ 764018 w 3847556"/>
                  <a:gd name="connsiteY46" fmla="*/ 664770 h 6633998"/>
                  <a:gd name="connsiteX47" fmla="*/ 764018 w 3847556"/>
                  <a:gd name="connsiteY47" fmla="*/ 264865 h 6633998"/>
                  <a:gd name="connsiteX48" fmla="*/ 1028878 w 3847556"/>
                  <a:gd name="connsiteY48" fmla="*/ 0 h 663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847556" h="6633998">
                    <a:moveTo>
                      <a:pt x="1028878" y="0"/>
                    </a:moveTo>
                    <a:cubicBezTo>
                      <a:pt x="1175157" y="0"/>
                      <a:pt x="1293726" y="118591"/>
                      <a:pt x="1293726" y="264865"/>
                    </a:cubicBezTo>
                    <a:lnTo>
                      <a:pt x="1293726" y="664770"/>
                    </a:lnTo>
                    <a:lnTo>
                      <a:pt x="1656529" y="664770"/>
                    </a:lnTo>
                    <a:lnTo>
                      <a:pt x="1656545" y="264865"/>
                    </a:lnTo>
                    <a:cubicBezTo>
                      <a:pt x="1656529" y="118591"/>
                      <a:pt x="1775115" y="17"/>
                      <a:pt x="1921394" y="0"/>
                    </a:cubicBezTo>
                    <a:cubicBezTo>
                      <a:pt x="2067668" y="17"/>
                      <a:pt x="2186237" y="118591"/>
                      <a:pt x="2186253" y="264865"/>
                    </a:cubicBezTo>
                    <a:lnTo>
                      <a:pt x="2186253" y="664770"/>
                    </a:lnTo>
                    <a:lnTo>
                      <a:pt x="2549056" y="664770"/>
                    </a:lnTo>
                    <a:lnTo>
                      <a:pt x="2549056" y="264865"/>
                    </a:lnTo>
                    <a:cubicBezTo>
                      <a:pt x="2549056" y="118575"/>
                      <a:pt x="2667642" y="0"/>
                      <a:pt x="2813921" y="0"/>
                    </a:cubicBezTo>
                    <a:cubicBezTo>
                      <a:pt x="2960211" y="0"/>
                      <a:pt x="3078781" y="118591"/>
                      <a:pt x="3078781" y="264865"/>
                    </a:cubicBezTo>
                    <a:lnTo>
                      <a:pt x="3078764" y="664770"/>
                    </a:lnTo>
                    <a:lnTo>
                      <a:pt x="3512447" y="664770"/>
                    </a:lnTo>
                    <a:lnTo>
                      <a:pt x="3520693" y="668198"/>
                    </a:lnTo>
                    <a:cubicBezTo>
                      <a:pt x="3545659" y="640863"/>
                      <a:pt x="3577628" y="638174"/>
                      <a:pt x="3610357" y="641623"/>
                    </a:cubicBezTo>
                    <a:cubicBezTo>
                      <a:pt x="3755838" y="656915"/>
                      <a:pt x="3861375" y="787234"/>
                      <a:pt x="3846084" y="932715"/>
                    </a:cubicBezTo>
                    <a:cubicBezTo>
                      <a:pt x="3655380" y="2747282"/>
                      <a:pt x="3464643" y="4561839"/>
                      <a:pt x="3273917" y="6376417"/>
                    </a:cubicBezTo>
                    <a:cubicBezTo>
                      <a:pt x="3258626" y="6521887"/>
                      <a:pt x="3128312" y="6627419"/>
                      <a:pt x="2982826" y="6612116"/>
                    </a:cubicBezTo>
                    <a:cubicBezTo>
                      <a:pt x="2837361" y="6596835"/>
                      <a:pt x="2731824" y="6466505"/>
                      <a:pt x="2747105" y="6321024"/>
                    </a:cubicBezTo>
                    <a:lnTo>
                      <a:pt x="3304490" y="1017914"/>
                    </a:lnTo>
                    <a:lnTo>
                      <a:pt x="3078764" y="1017930"/>
                    </a:lnTo>
                    <a:cubicBezTo>
                      <a:pt x="3078764" y="1151232"/>
                      <a:pt x="3078764" y="1284539"/>
                      <a:pt x="3078764" y="1417857"/>
                    </a:cubicBezTo>
                    <a:cubicBezTo>
                      <a:pt x="3078764" y="1564114"/>
                      <a:pt x="2960195" y="1682700"/>
                      <a:pt x="2813921" y="1682700"/>
                    </a:cubicBezTo>
                    <a:cubicBezTo>
                      <a:pt x="2667631" y="1682700"/>
                      <a:pt x="2549056" y="1564131"/>
                      <a:pt x="2549056" y="1417841"/>
                    </a:cubicBezTo>
                    <a:lnTo>
                      <a:pt x="2549056" y="1017930"/>
                    </a:lnTo>
                    <a:lnTo>
                      <a:pt x="2186253" y="1017930"/>
                    </a:lnTo>
                    <a:cubicBezTo>
                      <a:pt x="2186237" y="1151221"/>
                      <a:pt x="2186237" y="1284555"/>
                      <a:pt x="2186237" y="1417841"/>
                    </a:cubicBezTo>
                    <a:cubicBezTo>
                      <a:pt x="2186237" y="1564131"/>
                      <a:pt x="2067651" y="1682700"/>
                      <a:pt x="1921394" y="1682700"/>
                    </a:cubicBezTo>
                    <a:cubicBezTo>
                      <a:pt x="1775115" y="1682700"/>
                      <a:pt x="1656529" y="1564131"/>
                      <a:pt x="1656529" y="1417841"/>
                    </a:cubicBezTo>
                    <a:lnTo>
                      <a:pt x="1656529" y="1017930"/>
                    </a:lnTo>
                    <a:lnTo>
                      <a:pt x="1293726" y="1017930"/>
                    </a:lnTo>
                    <a:cubicBezTo>
                      <a:pt x="1293710" y="1151221"/>
                      <a:pt x="1293726" y="1284539"/>
                      <a:pt x="1293726" y="1417841"/>
                    </a:cubicBezTo>
                    <a:cubicBezTo>
                      <a:pt x="1293726" y="1490986"/>
                      <a:pt x="1264077" y="1557199"/>
                      <a:pt x="1216149" y="1605128"/>
                    </a:cubicBezTo>
                    <a:lnTo>
                      <a:pt x="1028872" y="1682700"/>
                    </a:lnTo>
                    <a:lnTo>
                      <a:pt x="841580" y="1605122"/>
                    </a:lnTo>
                    <a:cubicBezTo>
                      <a:pt x="793651" y="1557199"/>
                      <a:pt x="764007" y="1490986"/>
                      <a:pt x="764018" y="1417841"/>
                    </a:cubicBezTo>
                    <a:lnTo>
                      <a:pt x="764018" y="1017914"/>
                    </a:lnTo>
                    <a:lnTo>
                      <a:pt x="539645" y="1017930"/>
                    </a:lnTo>
                    <a:cubicBezTo>
                      <a:pt x="695040" y="2793967"/>
                      <a:pt x="850418" y="4570003"/>
                      <a:pt x="1005791" y="6346040"/>
                    </a:cubicBezTo>
                    <a:cubicBezTo>
                      <a:pt x="1018529" y="6491754"/>
                      <a:pt x="910743" y="6620221"/>
                      <a:pt x="765023" y="6632976"/>
                    </a:cubicBezTo>
                    <a:cubicBezTo>
                      <a:pt x="619293" y="6645714"/>
                      <a:pt x="490842" y="6537928"/>
                      <a:pt x="478087" y="6392208"/>
                    </a:cubicBezTo>
                    <a:lnTo>
                      <a:pt x="1023" y="939358"/>
                    </a:lnTo>
                    <a:cubicBezTo>
                      <a:pt x="-11716" y="793639"/>
                      <a:pt x="96076" y="665177"/>
                      <a:pt x="241807" y="652422"/>
                    </a:cubicBezTo>
                    <a:lnTo>
                      <a:pt x="311187" y="674309"/>
                    </a:lnTo>
                    <a:cubicBezTo>
                      <a:pt x="317983" y="665335"/>
                      <a:pt x="326028" y="664770"/>
                      <a:pt x="334193" y="664770"/>
                    </a:cubicBezTo>
                    <a:lnTo>
                      <a:pt x="764018" y="664770"/>
                    </a:lnTo>
                    <a:lnTo>
                      <a:pt x="764018" y="264865"/>
                    </a:lnTo>
                    <a:cubicBezTo>
                      <a:pt x="764018" y="118591"/>
                      <a:pt x="882588" y="0"/>
                      <a:pt x="10288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 xmlns:a16="http://schemas.microsoft.com/office/drawing/2014/main" id="{D91F9EF7-4F87-415C-8160-7E56B60DA9F9}"/>
                </a:ext>
              </a:extLst>
            </p:cNvPr>
            <p:cNvGrpSpPr/>
            <p:nvPr/>
          </p:nvGrpSpPr>
          <p:grpSpPr>
            <a:xfrm>
              <a:off x="0" y="6374086"/>
              <a:ext cx="11401431" cy="237804"/>
              <a:chOff x="0" y="6374086"/>
              <a:chExt cx="11401431" cy="237804"/>
            </a:xfrm>
          </p:grpSpPr>
          <p:sp>
            <p:nvSpPr>
              <p:cNvPr id="6" name="Rectangle 5">
                <a:extLst>
                  <a:ext uri="{FF2B5EF4-FFF2-40B4-BE49-F238E27FC236}">
                    <a16:creationId xmlns="" xmlns:a16="http://schemas.microsoft.com/office/drawing/2014/main" id="{5AE59EE2-572E-4B51-AE32-612BBCC09DE1}"/>
                  </a:ext>
                </a:extLst>
              </p:cNvPr>
              <p:cNvSpPr/>
              <p:nvPr/>
            </p:nvSpPr>
            <p:spPr>
              <a:xfrm>
                <a:off x="0" y="6566170"/>
                <a:ext cx="11311128"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4CB77414-9E89-4E91-A109-7F250477ACA9}"/>
                  </a:ext>
                </a:extLst>
              </p:cNvPr>
              <p:cNvSpPr/>
              <p:nvPr/>
            </p:nvSpPr>
            <p:spPr>
              <a:xfrm>
                <a:off x="11355711" y="6374086"/>
                <a:ext cx="45720" cy="155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lock Arc 7">
                <a:extLst>
                  <a:ext uri="{FF2B5EF4-FFF2-40B4-BE49-F238E27FC236}">
                    <a16:creationId xmlns="" xmlns:a16="http://schemas.microsoft.com/office/drawing/2014/main" id="{5F4ACB2E-D9DA-474D-ACD0-6D4C5B5B69E1}"/>
                  </a:ext>
                </a:extLst>
              </p:cNvPr>
              <p:cNvSpPr/>
              <p:nvPr/>
            </p:nvSpPr>
            <p:spPr>
              <a:xfrm>
                <a:off x="11229678" y="6440137"/>
                <a:ext cx="171753" cy="171753"/>
              </a:xfrm>
              <a:prstGeom prst="blockArc">
                <a:avLst>
                  <a:gd name="adj1" fmla="val 21339429"/>
                  <a:gd name="adj2" fmla="val 6091498"/>
                  <a:gd name="adj3" fmla="val 270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2784069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917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7FA6D39-9DFD-4F67-94B9-4D1042BB365A}"/>
              </a:ext>
            </a:extLst>
          </p:cNvPr>
          <p:cNvSpPr/>
          <p:nvPr userDrawn="1"/>
        </p:nvSpPr>
        <p:spPr>
          <a:xfrm>
            <a:off x="0" y="0"/>
            <a:ext cx="12192000" cy="6858000"/>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9227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 xmlns:a16="http://schemas.microsoft.com/office/drawing/2014/main" id="{C4437516-06DB-4972-90D9-3F56529C786D}"/>
              </a:ext>
            </a:extLst>
          </p:cNvPr>
          <p:cNvSpPr/>
          <p:nvPr userDrawn="1"/>
        </p:nvSpPr>
        <p:spPr>
          <a:xfrm>
            <a:off x="0" y="0"/>
            <a:ext cx="9569302" cy="6858000"/>
          </a:xfrm>
          <a:custGeom>
            <a:avLst/>
            <a:gdLst>
              <a:gd name="connsiteX0" fmla="*/ 0 w 9703610"/>
              <a:gd name="connsiteY0" fmla="*/ 0 h 6858000"/>
              <a:gd name="connsiteX1" fmla="*/ 5546070 w 9703610"/>
              <a:gd name="connsiteY1" fmla="*/ 0 h 6858000"/>
              <a:gd name="connsiteX2" fmla="*/ 9703610 w 9703610"/>
              <a:gd name="connsiteY2" fmla="*/ 6858000 h 6858000"/>
              <a:gd name="connsiteX3" fmla="*/ 0 w 97036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703610" h="6858000">
                <a:moveTo>
                  <a:pt x="0" y="0"/>
                </a:moveTo>
                <a:lnTo>
                  <a:pt x="5546070" y="0"/>
                </a:lnTo>
                <a:lnTo>
                  <a:pt x="9703610" y="6858000"/>
                </a:lnTo>
                <a:lnTo>
                  <a:pt x="0" y="6858000"/>
                </a:lnTo>
                <a:close/>
              </a:path>
            </a:pathLst>
          </a:cu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4754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F246FC87-D219-463B-8334-E16E14819052}"/>
              </a:ext>
            </a:extLst>
          </p:cNvPr>
          <p:cNvSpPr>
            <a:spLocks noGrp="1"/>
          </p:cNvSpPr>
          <p:nvPr>
            <p:ph type="pic" idx="12" hasCustomPrompt="1"/>
          </p:nvPr>
        </p:nvSpPr>
        <p:spPr>
          <a:xfrm>
            <a:off x="9178591"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 xmlns:a16="http://schemas.microsoft.com/office/drawing/2014/main" id="{608C9F45-5627-4842-A3EA-25038EF99EC8}"/>
              </a:ext>
            </a:extLst>
          </p:cNvPr>
          <p:cNvSpPr>
            <a:spLocks noGrp="1"/>
          </p:cNvSpPr>
          <p:nvPr>
            <p:ph type="pic" idx="13" hasCustomPrompt="1"/>
          </p:nvPr>
        </p:nvSpPr>
        <p:spPr>
          <a:xfrm>
            <a:off x="6186490"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798717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8" r:id="rId1"/>
    <p:sldLayoutId id="2147483743" r:id="rId2"/>
    <p:sldLayoutId id="2147483742" r:id="rId3"/>
    <p:sldLayoutId id="2147483736" r:id="rId4"/>
    <p:sldLayoutId id="2147483737" r:id="rId5"/>
    <p:sldLayoutId id="2147483740" r:id="rId6"/>
    <p:sldLayoutId id="2147483739" r:id="rId7"/>
    <p:sldLayoutId id="2147483744" r:id="rId8"/>
    <p:sldLayoutId id="2147483745" r:id="rId9"/>
    <p:sldLayoutId id="2147483748" r:id="rId10"/>
    <p:sldLayoutId id="2147483749" r:id="rId11"/>
    <p:sldLayoutId id="2147483750" r:id="rId1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741"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BB9CA9A-F494-40FC-9630-AA91FCF30206}"/>
              </a:ext>
            </a:extLst>
          </p:cNvPr>
          <p:cNvPicPr>
            <a:picLocks noChangeAspect="1"/>
          </p:cNvPicPr>
          <p:nvPr/>
        </p:nvPicPr>
        <p:blipFill rotWithShape="1">
          <a:blip r:embed="rId2">
            <a:extLst>
              <a:ext uri="{28A0092B-C50C-407E-A947-70E740481C1C}">
                <a14:useLocalDpi xmlns:a14="http://schemas.microsoft.com/office/drawing/2010/main" val="0"/>
              </a:ext>
            </a:extLst>
          </a:blip>
          <a:srcRect r="8427"/>
          <a:stretch/>
        </p:blipFill>
        <p:spPr>
          <a:xfrm>
            <a:off x="1762273" y="322193"/>
            <a:ext cx="10429727" cy="6535807"/>
          </a:xfrm>
          <a:prstGeom prst="rect">
            <a:avLst/>
          </a:prstGeom>
        </p:spPr>
      </p:pic>
      <p:sp>
        <p:nvSpPr>
          <p:cNvPr id="16" name="Rectangle 15">
            <a:extLst>
              <a:ext uri="{FF2B5EF4-FFF2-40B4-BE49-F238E27FC236}">
                <a16:creationId xmlns="" xmlns:a16="http://schemas.microsoft.com/office/drawing/2014/main" id="{F50F8743-FFB4-4FAE-8605-DEE70EC88649}"/>
              </a:ext>
            </a:extLst>
          </p:cNvPr>
          <p:cNvSpPr/>
          <p:nvPr/>
        </p:nvSpPr>
        <p:spPr>
          <a:xfrm>
            <a:off x="0" y="510363"/>
            <a:ext cx="12191999" cy="2068353"/>
          </a:xfrm>
          <a:prstGeom prst="rect">
            <a:avLst/>
          </a:prstGeom>
          <a:gradFill flip="none" rotWithShape="1">
            <a:gsLst>
              <a:gs pos="0">
                <a:schemeClr val="accent1">
                  <a:alpha val="78000"/>
                </a:schemeClr>
              </a:gs>
              <a:gs pos="27000">
                <a:schemeClr val="accent1">
                  <a:alpha val="52000"/>
                </a:schemeClr>
              </a:gs>
              <a:gs pos="86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 name="Picture 14">
            <a:extLst>
              <a:ext uri="{FF2B5EF4-FFF2-40B4-BE49-F238E27FC236}">
                <a16:creationId xmlns="" xmlns:a16="http://schemas.microsoft.com/office/drawing/2014/main" id="{47F0BBC1-A9C6-4A87-855B-8689719EA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978957"/>
            <a:ext cx="1027602" cy="3542925"/>
          </a:xfrm>
          <a:prstGeom prst="rect">
            <a:avLst/>
          </a:prstGeom>
        </p:spPr>
      </p:pic>
      <p:sp>
        <p:nvSpPr>
          <p:cNvPr id="13" name="TextBox 12">
            <a:extLst>
              <a:ext uri="{FF2B5EF4-FFF2-40B4-BE49-F238E27FC236}">
                <a16:creationId xmlns="" xmlns:a16="http://schemas.microsoft.com/office/drawing/2014/main" id="{C221F751-3C5B-4561-AD14-8637C5B66736}"/>
              </a:ext>
            </a:extLst>
          </p:cNvPr>
          <p:cNvSpPr txBox="1"/>
          <p:nvPr/>
        </p:nvSpPr>
        <p:spPr>
          <a:xfrm>
            <a:off x="0" y="950475"/>
            <a:ext cx="9224683" cy="923330"/>
          </a:xfrm>
          <a:prstGeom prst="rect">
            <a:avLst/>
          </a:prstGeom>
          <a:noFill/>
        </p:spPr>
        <p:txBody>
          <a:bodyPr wrap="square" rtlCol="0" anchor="ctr">
            <a:spAutoFit/>
          </a:bodyPr>
          <a:lstStyle/>
          <a:p>
            <a:r>
              <a:rPr lang="en-US" altLang="ko-KR"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f</a:t>
            </a:r>
            <a:r>
              <a:rPr lang="en-US" altLang="ko-KR" sz="5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oreach</a:t>
            </a:r>
            <a:r>
              <a:rPr lang="en-US" altLang="ko-KR"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itchFamily="82" charset="0"/>
                <a:cs typeface="Arial" pitchFamily="34" charset="0"/>
              </a:rPr>
              <a:t>  loop</a:t>
            </a:r>
            <a:endParaRPr lang="ko-KR" alt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itchFamily="82" charset="0"/>
              <a:cs typeface="Arial" pitchFamily="34" charset="0"/>
            </a:endParaRPr>
          </a:p>
        </p:txBody>
      </p:sp>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6183" r="6812"/>
          <a:stretch/>
        </p:blipFill>
        <p:spPr>
          <a:xfrm>
            <a:off x="10266218" y="493998"/>
            <a:ext cx="1595224" cy="1570526"/>
          </a:xfrm>
          <a:prstGeom prst="ellipse">
            <a:avLst/>
          </a:prstGeom>
          <a:ln>
            <a:solidFill>
              <a:schemeClr val="accent1"/>
            </a:solidFill>
          </a:ln>
        </p:spPr>
      </p:pic>
    </p:spTree>
    <p:extLst>
      <p:ext uri="{BB962C8B-B14F-4D97-AF65-F5344CB8AC3E}">
        <p14:creationId xmlns:p14="http://schemas.microsoft.com/office/powerpoint/2010/main" val="4032476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1"/>
          <p:cNvSpPr>
            <a:spLocks noGrp="1"/>
          </p:cNvSpPr>
          <p:nvPr>
            <p:ph type="body" sz="quarter" idx="10"/>
          </p:nvPr>
        </p:nvSpPr>
        <p:spPr>
          <a:xfrm>
            <a:off x="2881745" y="192360"/>
            <a:ext cx="5999019" cy="724247"/>
          </a:xfrm>
        </p:spPr>
        <p:txBody>
          <a:bodyPr/>
          <a:lstStyle/>
          <a:p>
            <a:r>
              <a:rPr lang="en-US" sz="4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itchFamily="82" charset="0"/>
              </a:rPr>
              <a:t>Php</a:t>
            </a: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itchFamily="82" charset="0"/>
              </a:rPr>
              <a:t>  </a:t>
            </a:r>
            <a:r>
              <a:rPr lang="en-US" sz="4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foreach</a:t>
            </a: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 loop</a:t>
            </a:r>
            <a:endPar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endParaRPr>
          </a:p>
        </p:txBody>
      </p:sp>
      <p:sp>
        <p:nvSpPr>
          <p:cNvPr id="5" name="Rounded Rectangle 4"/>
          <p:cNvSpPr/>
          <p:nvPr/>
        </p:nvSpPr>
        <p:spPr>
          <a:xfrm>
            <a:off x="578224" y="968189"/>
            <a:ext cx="10162756" cy="535461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tx1">
                    <a:lumMod val="50000"/>
                    <a:lumOff val="50000"/>
                  </a:schemeClr>
                </a:solidFill>
              </a:rPr>
              <a:t>The </a:t>
            </a:r>
            <a:r>
              <a:rPr lang="en-US" sz="3600" dirty="0" err="1">
                <a:solidFill>
                  <a:schemeClr val="tx1">
                    <a:lumMod val="50000"/>
                    <a:lumOff val="50000"/>
                  </a:schemeClr>
                </a:solidFill>
              </a:rPr>
              <a:t>foreach</a:t>
            </a:r>
            <a:r>
              <a:rPr lang="en-US" sz="3600" dirty="0">
                <a:solidFill>
                  <a:schemeClr val="tx1">
                    <a:lumMod val="50000"/>
                    <a:lumOff val="50000"/>
                  </a:schemeClr>
                </a:solidFill>
              </a:rPr>
              <a:t> loop is used to traverse the array elements. It works only on array and object. It will issue an error if you try to use it with the variables of different </a:t>
            </a:r>
            <a:r>
              <a:rPr lang="en-US" sz="3600" dirty="0" err="1">
                <a:solidFill>
                  <a:schemeClr val="tx1">
                    <a:lumMod val="50000"/>
                    <a:lumOff val="50000"/>
                  </a:schemeClr>
                </a:solidFill>
              </a:rPr>
              <a:t>datatype</a:t>
            </a:r>
            <a:r>
              <a:rPr lang="en-US" sz="3600" dirty="0">
                <a:solidFill>
                  <a:schemeClr val="tx1">
                    <a:lumMod val="50000"/>
                    <a:lumOff val="50000"/>
                  </a:schemeClr>
                </a:solidFill>
              </a:rPr>
              <a:t>.</a:t>
            </a:r>
          </a:p>
          <a:p>
            <a:r>
              <a:rPr lang="en-US" sz="3600" dirty="0">
                <a:solidFill>
                  <a:schemeClr val="tx1">
                    <a:lumMod val="50000"/>
                    <a:lumOff val="50000"/>
                  </a:schemeClr>
                </a:solidFill>
              </a:rPr>
              <a:t>The </a:t>
            </a:r>
            <a:r>
              <a:rPr lang="en-US" sz="3600" dirty="0" err="1">
                <a:solidFill>
                  <a:schemeClr val="tx1">
                    <a:lumMod val="50000"/>
                    <a:lumOff val="50000"/>
                  </a:schemeClr>
                </a:solidFill>
              </a:rPr>
              <a:t>foreach</a:t>
            </a:r>
            <a:r>
              <a:rPr lang="en-US" sz="3600" dirty="0">
                <a:solidFill>
                  <a:schemeClr val="tx1">
                    <a:lumMod val="50000"/>
                    <a:lumOff val="50000"/>
                  </a:schemeClr>
                </a:solidFill>
              </a:rPr>
              <a:t> loop works on elements basis rather than index. It provides an easiest way to iterate the elements of an array.</a:t>
            </a:r>
          </a:p>
          <a:p>
            <a:r>
              <a:rPr lang="en-US" sz="3600" dirty="0">
                <a:solidFill>
                  <a:schemeClr val="tx1">
                    <a:lumMod val="50000"/>
                    <a:lumOff val="50000"/>
                  </a:schemeClr>
                </a:solidFill>
              </a:rPr>
              <a:t>In </a:t>
            </a:r>
            <a:r>
              <a:rPr lang="en-US" sz="3600" dirty="0" err="1">
                <a:solidFill>
                  <a:schemeClr val="tx1">
                    <a:lumMod val="50000"/>
                    <a:lumOff val="50000"/>
                  </a:schemeClr>
                </a:solidFill>
              </a:rPr>
              <a:t>foreach</a:t>
            </a:r>
            <a:r>
              <a:rPr lang="en-US" sz="3600" dirty="0">
                <a:solidFill>
                  <a:schemeClr val="tx1">
                    <a:lumMod val="50000"/>
                    <a:lumOff val="50000"/>
                  </a:schemeClr>
                </a:solidFill>
              </a:rPr>
              <a:t> loop, we don't need to increment the value.</a:t>
            </a:r>
            <a:endParaRPr lang="en-US" sz="3600" dirty="0">
              <a:solidFill>
                <a:schemeClr val="tx1">
                  <a:lumMod val="50000"/>
                  <a:lumOff val="50000"/>
                </a:schemeClr>
              </a:solidFill>
            </a:endParaRPr>
          </a:p>
        </p:txBody>
      </p:sp>
      <p:sp>
        <p:nvSpPr>
          <p:cNvPr id="11" name="Isosceles Triangle 10"/>
          <p:cNvSpPr/>
          <p:nvPr/>
        </p:nvSpPr>
        <p:spPr>
          <a:xfrm>
            <a:off x="11322424" y="6064624"/>
            <a:ext cx="869576" cy="793376"/>
          </a:xfrm>
          <a:prstGeom prst="triangle">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15" name="Rectangle 14"/>
          <p:cNvSpPr/>
          <p:nvPr/>
        </p:nvSpPr>
        <p:spPr>
          <a:xfrm>
            <a:off x="3117289" y="6504920"/>
            <a:ext cx="5221119" cy="400110"/>
          </a:xfrm>
          <a:prstGeom prst="rect">
            <a:avLst/>
          </a:prstGeom>
          <a:noFill/>
        </p:spPr>
        <p:txBody>
          <a:bodyPr wrap="square" lIns="91440" tIns="45720" rIns="91440" bIns="45720">
            <a:spAutoFit/>
          </a:bodyPr>
          <a:lstStyle/>
          <a:p>
            <a:pPr algn="ctr"/>
            <a:r>
              <a:rPr lang="en-US" sz="2000" b="1" u="sng" cap="none" spc="0" dirty="0" err="1" smtClean="0">
                <a:ln w="17780" cmpd="sng">
                  <a:solidFill>
                    <a:schemeClr val="tx1"/>
                  </a:solidFill>
                  <a:prstDash val="solid"/>
                  <a:miter lim="800000"/>
                </a:ln>
                <a:latin typeface="Andalus" pitchFamily="18" charset="-78"/>
                <a:cs typeface="Andalus" pitchFamily="18" charset="-78"/>
              </a:rPr>
              <a:t>Electrotech</a:t>
            </a:r>
            <a:r>
              <a:rPr lang="en-US" sz="2000" b="1" u="sng" cap="none" spc="0" dirty="0" smtClean="0">
                <a:ln w="17780" cmpd="sng">
                  <a:solidFill>
                    <a:schemeClr val="tx1"/>
                  </a:solidFill>
                  <a:prstDash val="solid"/>
                  <a:miter lim="800000"/>
                </a:ln>
                <a:latin typeface="Andalus" pitchFamily="18" charset="-78"/>
                <a:cs typeface="Andalus" pitchFamily="18" charset="-78"/>
              </a:rPr>
              <a:t> Solution</a:t>
            </a:r>
            <a:endParaRPr lang="en-US" sz="2000" b="1" u="sng" cap="none" spc="0" dirty="0">
              <a:ln w="17780" cmpd="sng">
                <a:solidFill>
                  <a:schemeClr val="tx1"/>
                </a:solidFill>
                <a:prstDash val="solid"/>
                <a:miter lim="800000"/>
              </a:ln>
              <a:latin typeface="Andalus" pitchFamily="18" charset="-78"/>
              <a:cs typeface="Andalus" pitchFamily="18" charset="-78"/>
            </a:endParaRPr>
          </a:p>
        </p:txBody>
      </p:sp>
      <p:sp>
        <p:nvSpPr>
          <p:cNvPr id="16" name="Right Triangle 15"/>
          <p:cNvSpPr/>
          <p:nvPr/>
        </p:nvSpPr>
        <p:spPr>
          <a:xfrm rot="5400000">
            <a:off x="6530" y="-6529"/>
            <a:ext cx="1959432" cy="1972490"/>
          </a:xfrm>
          <a:prstGeom prst="rtTriangl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Triangle 16"/>
          <p:cNvSpPr/>
          <p:nvPr/>
        </p:nvSpPr>
        <p:spPr>
          <a:xfrm rot="5400000">
            <a:off x="13058" y="-13063"/>
            <a:ext cx="1854929" cy="1881054"/>
          </a:xfrm>
          <a:prstGeom prst="r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Triangle 17"/>
          <p:cNvSpPr/>
          <p:nvPr/>
        </p:nvSpPr>
        <p:spPr>
          <a:xfrm rot="5400000">
            <a:off x="19591" y="-19593"/>
            <a:ext cx="1763489" cy="1802675"/>
          </a:xfrm>
          <a:prstGeom prst="rtTriangle">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Decision 18"/>
          <p:cNvSpPr/>
          <p:nvPr/>
        </p:nvSpPr>
        <p:spPr>
          <a:xfrm>
            <a:off x="156754" y="222070"/>
            <a:ext cx="914400" cy="612648"/>
          </a:xfrm>
          <a:prstGeom prst="flowChartDecisio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l="6183" r="6812"/>
          <a:stretch/>
        </p:blipFill>
        <p:spPr>
          <a:xfrm>
            <a:off x="10995356" y="5047889"/>
            <a:ext cx="772733" cy="758729"/>
          </a:xfrm>
          <a:prstGeom prst="ellipse">
            <a:avLst/>
          </a:prstGeom>
          <a:ln>
            <a:solidFill>
              <a:srgbClr val="002060"/>
            </a:solidFill>
          </a:ln>
        </p:spPr>
      </p:pic>
    </p:spTree>
    <p:extLst>
      <p:ext uri="{BB962C8B-B14F-4D97-AF65-F5344CB8AC3E}">
        <p14:creationId xmlns:p14="http://schemas.microsoft.com/office/powerpoint/2010/main" val="3385714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1"/>
          <p:cNvSpPr>
            <a:spLocks noGrp="1"/>
          </p:cNvSpPr>
          <p:nvPr>
            <p:ph type="body" sz="quarter" idx="10"/>
          </p:nvPr>
        </p:nvSpPr>
        <p:spPr>
          <a:xfrm>
            <a:off x="2881745" y="192360"/>
            <a:ext cx="5999019" cy="724247"/>
          </a:xfrm>
        </p:spPr>
        <p:txBody>
          <a:bodyPr/>
          <a:lstStyle/>
          <a:p>
            <a:r>
              <a:rPr lang="en-US" sz="4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itchFamily="82" charset="0"/>
              </a:rPr>
              <a:t>Php</a:t>
            </a: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itchFamily="82" charset="0"/>
              </a:rPr>
              <a:t>  </a:t>
            </a:r>
            <a:r>
              <a:rPr lang="en-US" sz="4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foreach</a:t>
            </a: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 loop</a:t>
            </a:r>
            <a:endPar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endParaRPr>
          </a:p>
        </p:txBody>
      </p:sp>
      <p:sp>
        <p:nvSpPr>
          <p:cNvPr id="11" name="Isosceles Triangle 10"/>
          <p:cNvSpPr/>
          <p:nvPr/>
        </p:nvSpPr>
        <p:spPr>
          <a:xfrm>
            <a:off x="11322424" y="6064624"/>
            <a:ext cx="869576" cy="793376"/>
          </a:xfrm>
          <a:prstGeom prst="triangle">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15" name="Rectangle 14"/>
          <p:cNvSpPr/>
          <p:nvPr/>
        </p:nvSpPr>
        <p:spPr>
          <a:xfrm>
            <a:off x="3117289" y="6504920"/>
            <a:ext cx="5221119" cy="400110"/>
          </a:xfrm>
          <a:prstGeom prst="rect">
            <a:avLst/>
          </a:prstGeom>
          <a:noFill/>
        </p:spPr>
        <p:txBody>
          <a:bodyPr wrap="square" lIns="91440" tIns="45720" rIns="91440" bIns="45720">
            <a:spAutoFit/>
          </a:bodyPr>
          <a:lstStyle/>
          <a:p>
            <a:pPr algn="ctr"/>
            <a:r>
              <a:rPr lang="en-US" sz="2000" b="1" u="sng" cap="none" spc="0" dirty="0" err="1" smtClean="0">
                <a:ln w="17780" cmpd="sng">
                  <a:solidFill>
                    <a:schemeClr val="tx1"/>
                  </a:solidFill>
                  <a:prstDash val="solid"/>
                  <a:miter lim="800000"/>
                </a:ln>
                <a:latin typeface="Andalus" pitchFamily="18" charset="-78"/>
                <a:cs typeface="Andalus" pitchFamily="18" charset="-78"/>
              </a:rPr>
              <a:t>Electrotech</a:t>
            </a:r>
            <a:r>
              <a:rPr lang="en-US" sz="2000" b="1" u="sng" cap="none" spc="0" dirty="0" smtClean="0">
                <a:ln w="17780" cmpd="sng">
                  <a:solidFill>
                    <a:schemeClr val="tx1"/>
                  </a:solidFill>
                  <a:prstDash val="solid"/>
                  <a:miter lim="800000"/>
                </a:ln>
                <a:latin typeface="Andalus" pitchFamily="18" charset="-78"/>
                <a:cs typeface="Andalus" pitchFamily="18" charset="-78"/>
              </a:rPr>
              <a:t> Solution</a:t>
            </a:r>
            <a:endParaRPr lang="en-US" sz="2000" b="1" u="sng" cap="none" spc="0" dirty="0">
              <a:ln w="17780" cmpd="sng">
                <a:solidFill>
                  <a:schemeClr val="tx1"/>
                </a:solidFill>
                <a:prstDash val="solid"/>
                <a:miter lim="800000"/>
              </a:ln>
              <a:latin typeface="Andalus" pitchFamily="18" charset="-78"/>
              <a:cs typeface="Andalus" pitchFamily="18" charset="-78"/>
            </a:endParaRPr>
          </a:p>
        </p:txBody>
      </p:sp>
      <p:sp>
        <p:nvSpPr>
          <p:cNvPr id="16" name="Right Triangle 15"/>
          <p:cNvSpPr/>
          <p:nvPr/>
        </p:nvSpPr>
        <p:spPr>
          <a:xfrm rot="5400000">
            <a:off x="6530" y="-6529"/>
            <a:ext cx="1959432" cy="1972490"/>
          </a:xfrm>
          <a:prstGeom prst="rtTriangl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Triangle 16"/>
          <p:cNvSpPr/>
          <p:nvPr/>
        </p:nvSpPr>
        <p:spPr>
          <a:xfrm rot="5400000">
            <a:off x="13058" y="-13063"/>
            <a:ext cx="1854929" cy="1881054"/>
          </a:xfrm>
          <a:prstGeom prst="r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Triangle 17"/>
          <p:cNvSpPr/>
          <p:nvPr/>
        </p:nvSpPr>
        <p:spPr>
          <a:xfrm rot="5400000">
            <a:off x="19591" y="-19593"/>
            <a:ext cx="1763489" cy="1802675"/>
          </a:xfrm>
          <a:prstGeom prst="rtTriangle">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Decision 18"/>
          <p:cNvSpPr/>
          <p:nvPr/>
        </p:nvSpPr>
        <p:spPr>
          <a:xfrm>
            <a:off x="156754" y="222070"/>
            <a:ext cx="914400" cy="612648"/>
          </a:xfrm>
          <a:prstGeom prst="flowChartDecisio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l="6183" r="6812"/>
          <a:stretch/>
        </p:blipFill>
        <p:spPr>
          <a:xfrm>
            <a:off x="10995356" y="5047889"/>
            <a:ext cx="772733" cy="758729"/>
          </a:xfrm>
          <a:prstGeom prst="ellipse">
            <a:avLst/>
          </a:prstGeom>
          <a:ln>
            <a:solidFill>
              <a:srgbClr val="002060"/>
            </a:solidFill>
          </a:ln>
        </p:spPr>
      </p:pic>
      <p:pic>
        <p:nvPicPr>
          <p:cNvPr id="13" name="Picture 2" descr="php for loop flow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904" y="1350516"/>
            <a:ext cx="41148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688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1"/>
          <p:cNvSpPr>
            <a:spLocks noGrp="1"/>
          </p:cNvSpPr>
          <p:nvPr>
            <p:ph type="body" sz="quarter" idx="10"/>
          </p:nvPr>
        </p:nvSpPr>
        <p:spPr>
          <a:xfrm>
            <a:off x="2881745" y="192360"/>
            <a:ext cx="5999019" cy="724247"/>
          </a:xfrm>
        </p:spPr>
        <p:txBody>
          <a:bodyPr/>
          <a:lstStyle/>
          <a:p>
            <a:r>
              <a:rPr lang="en-US" sz="4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itchFamily="82" charset="0"/>
              </a:rPr>
              <a:t>Php</a:t>
            </a: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itchFamily="82" charset="0"/>
              </a:rPr>
              <a:t>  </a:t>
            </a:r>
            <a:r>
              <a:rPr lang="en-US" sz="4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foreach</a:t>
            </a: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 loop</a:t>
            </a:r>
            <a:endPar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endParaRPr>
          </a:p>
        </p:txBody>
      </p:sp>
      <p:sp>
        <p:nvSpPr>
          <p:cNvPr id="11" name="Isosceles Triangle 10"/>
          <p:cNvSpPr/>
          <p:nvPr/>
        </p:nvSpPr>
        <p:spPr>
          <a:xfrm>
            <a:off x="11322424" y="6064624"/>
            <a:ext cx="869576" cy="793376"/>
          </a:xfrm>
          <a:prstGeom prst="triangle">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15" name="Rectangle 14"/>
          <p:cNvSpPr/>
          <p:nvPr/>
        </p:nvSpPr>
        <p:spPr>
          <a:xfrm>
            <a:off x="3117289" y="6504920"/>
            <a:ext cx="5221119" cy="400110"/>
          </a:xfrm>
          <a:prstGeom prst="rect">
            <a:avLst/>
          </a:prstGeom>
          <a:noFill/>
        </p:spPr>
        <p:txBody>
          <a:bodyPr wrap="square" lIns="91440" tIns="45720" rIns="91440" bIns="45720">
            <a:spAutoFit/>
          </a:bodyPr>
          <a:lstStyle/>
          <a:p>
            <a:pPr algn="ctr"/>
            <a:r>
              <a:rPr lang="en-US" sz="2000" b="1" u="sng" cap="none" spc="0" dirty="0" err="1" smtClean="0">
                <a:ln w="17780" cmpd="sng">
                  <a:solidFill>
                    <a:schemeClr val="tx1"/>
                  </a:solidFill>
                  <a:prstDash val="solid"/>
                  <a:miter lim="800000"/>
                </a:ln>
                <a:latin typeface="Andalus" pitchFamily="18" charset="-78"/>
                <a:cs typeface="Andalus" pitchFamily="18" charset="-78"/>
              </a:rPr>
              <a:t>Electrotech</a:t>
            </a:r>
            <a:r>
              <a:rPr lang="en-US" sz="2000" b="1" u="sng" cap="none" spc="0" dirty="0" smtClean="0">
                <a:ln w="17780" cmpd="sng">
                  <a:solidFill>
                    <a:schemeClr val="tx1"/>
                  </a:solidFill>
                  <a:prstDash val="solid"/>
                  <a:miter lim="800000"/>
                </a:ln>
                <a:latin typeface="Andalus" pitchFamily="18" charset="-78"/>
                <a:cs typeface="Andalus" pitchFamily="18" charset="-78"/>
              </a:rPr>
              <a:t> Solution</a:t>
            </a:r>
            <a:endParaRPr lang="en-US" sz="2000" b="1" u="sng" cap="none" spc="0" dirty="0">
              <a:ln w="17780" cmpd="sng">
                <a:solidFill>
                  <a:schemeClr val="tx1"/>
                </a:solidFill>
                <a:prstDash val="solid"/>
                <a:miter lim="800000"/>
              </a:ln>
              <a:latin typeface="Andalus" pitchFamily="18" charset="-78"/>
              <a:cs typeface="Andalus" pitchFamily="18" charset="-78"/>
            </a:endParaRPr>
          </a:p>
        </p:txBody>
      </p:sp>
      <p:sp>
        <p:nvSpPr>
          <p:cNvPr id="16" name="Right Triangle 15"/>
          <p:cNvSpPr/>
          <p:nvPr/>
        </p:nvSpPr>
        <p:spPr>
          <a:xfrm rot="5400000">
            <a:off x="6530" y="-6529"/>
            <a:ext cx="1959432" cy="1972490"/>
          </a:xfrm>
          <a:prstGeom prst="rtTriangl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Triangle 16"/>
          <p:cNvSpPr/>
          <p:nvPr/>
        </p:nvSpPr>
        <p:spPr>
          <a:xfrm rot="5400000">
            <a:off x="13058" y="-13063"/>
            <a:ext cx="1854929" cy="1881054"/>
          </a:xfrm>
          <a:prstGeom prst="r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Triangle 17"/>
          <p:cNvSpPr/>
          <p:nvPr/>
        </p:nvSpPr>
        <p:spPr>
          <a:xfrm rot="5400000">
            <a:off x="19591" y="-19593"/>
            <a:ext cx="1763489" cy="1802675"/>
          </a:xfrm>
          <a:prstGeom prst="rtTriangle">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Decision 18"/>
          <p:cNvSpPr/>
          <p:nvPr/>
        </p:nvSpPr>
        <p:spPr>
          <a:xfrm>
            <a:off x="156754" y="222070"/>
            <a:ext cx="914400" cy="612648"/>
          </a:xfrm>
          <a:prstGeom prst="flowChartDecisio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l="6183" r="6812"/>
          <a:stretch/>
        </p:blipFill>
        <p:spPr>
          <a:xfrm>
            <a:off x="10995356" y="5047889"/>
            <a:ext cx="772733" cy="758729"/>
          </a:xfrm>
          <a:prstGeom prst="ellipse">
            <a:avLst/>
          </a:prstGeom>
          <a:ln>
            <a:solidFill>
              <a:srgbClr val="002060"/>
            </a:solidFill>
          </a:ln>
        </p:spPr>
      </p:pic>
      <p:sp>
        <p:nvSpPr>
          <p:cNvPr id="14" name="Rectangle 13"/>
          <p:cNvSpPr/>
          <p:nvPr/>
        </p:nvSpPr>
        <p:spPr>
          <a:xfrm>
            <a:off x="2789982" y="2356593"/>
            <a:ext cx="6129263" cy="2308324"/>
          </a:xfrm>
          <a:prstGeom prst="rect">
            <a:avLst/>
          </a:prstGeom>
          <a:solidFill>
            <a:srgbClr val="DC7106"/>
          </a:solidFill>
        </p:spPr>
        <p:txBody>
          <a:bodyPr wrap="square">
            <a:spAutoFit/>
          </a:bodyPr>
          <a:lstStyle/>
          <a:p>
            <a:r>
              <a:rPr lang="en-US" sz="3600" dirty="0"/>
              <a:t>Syntax</a:t>
            </a:r>
          </a:p>
          <a:p>
            <a:r>
              <a:rPr lang="en-US" sz="3600" b="1" dirty="0" err="1"/>
              <a:t>foreach</a:t>
            </a:r>
            <a:r>
              <a:rPr lang="en-US" sz="3600" dirty="0"/>
              <a:t> ($array </a:t>
            </a:r>
            <a:r>
              <a:rPr lang="en-US" sz="3600" b="1" dirty="0"/>
              <a:t>as</a:t>
            </a:r>
            <a:r>
              <a:rPr lang="en-US" sz="3600" dirty="0"/>
              <a:t> $value) {  </a:t>
            </a:r>
          </a:p>
          <a:p>
            <a:r>
              <a:rPr lang="en-US" sz="3600" dirty="0"/>
              <a:t>    //code to be executed  </a:t>
            </a:r>
          </a:p>
          <a:p>
            <a:r>
              <a:rPr lang="en-US" sz="3600" dirty="0"/>
              <a:t>}  </a:t>
            </a:r>
          </a:p>
        </p:txBody>
      </p:sp>
    </p:spTree>
    <p:extLst>
      <p:ext uri="{BB962C8B-B14F-4D97-AF65-F5344CB8AC3E}">
        <p14:creationId xmlns:p14="http://schemas.microsoft.com/office/powerpoint/2010/main" val="3863692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1"/>
          <p:cNvSpPr>
            <a:spLocks noGrp="1"/>
          </p:cNvSpPr>
          <p:nvPr>
            <p:ph type="body" sz="quarter" idx="10"/>
          </p:nvPr>
        </p:nvSpPr>
        <p:spPr>
          <a:xfrm>
            <a:off x="2881745" y="192360"/>
            <a:ext cx="5999019" cy="724247"/>
          </a:xfrm>
        </p:spPr>
        <p:txBody>
          <a:bodyPr/>
          <a:lstStyle/>
          <a:p>
            <a:r>
              <a:rPr lang="en-US" sz="4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itchFamily="82" charset="0"/>
              </a:rPr>
              <a:t>Php</a:t>
            </a: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itchFamily="82" charset="0"/>
              </a:rPr>
              <a:t>  </a:t>
            </a:r>
            <a:r>
              <a:rPr lang="en-US" sz="4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foreach</a:t>
            </a: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 loop</a:t>
            </a:r>
            <a:endPar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endParaRPr>
          </a:p>
        </p:txBody>
      </p:sp>
      <p:sp>
        <p:nvSpPr>
          <p:cNvPr id="11" name="Isosceles Triangle 10"/>
          <p:cNvSpPr/>
          <p:nvPr/>
        </p:nvSpPr>
        <p:spPr>
          <a:xfrm>
            <a:off x="11322424" y="6064624"/>
            <a:ext cx="869576" cy="793376"/>
          </a:xfrm>
          <a:prstGeom prst="triangle">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15" name="Rectangle 14"/>
          <p:cNvSpPr/>
          <p:nvPr/>
        </p:nvSpPr>
        <p:spPr>
          <a:xfrm>
            <a:off x="3117289" y="6504920"/>
            <a:ext cx="5221119" cy="400110"/>
          </a:xfrm>
          <a:prstGeom prst="rect">
            <a:avLst/>
          </a:prstGeom>
          <a:noFill/>
        </p:spPr>
        <p:txBody>
          <a:bodyPr wrap="square" lIns="91440" tIns="45720" rIns="91440" bIns="45720">
            <a:spAutoFit/>
          </a:bodyPr>
          <a:lstStyle/>
          <a:p>
            <a:pPr algn="ctr"/>
            <a:r>
              <a:rPr lang="en-US" sz="2000" b="1" u="sng" cap="none" spc="0" dirty="0" err="1" smtClean="0">
                <a:ln w="17780" cmpd="sng">
                  <a:solidFill>
                    <a:schemeClr val="tx1"/>
                  </a:solidFill>
                  <a:prstDash val="solid"/>
                  <a:miter lim="800000"/>
                </a:ln>
                <a:latin typeface="Andalus" pitchFamily="18" charset="-78"/>
                <a:cs typeface="Andalus" pitchFamily="18" charset="-78"/>
              </a:rPr>
              <a:t>Electrotech</a:t>
            </a:r>
            <a:r>
              <a:rPr lang="en-US" sz="2000" b="1" u="sng" cap="none" spc="0" dirty="0" smtClean="0">
                <a:ln w="17780" cmpd="sng">
                  <a:solidFill>
                    <a:schemeClr val="tx1"/>
                  </a:solidFill>
                  <a:prstDash val="solid"/>
                  <a:miter lim="800000"/>
                </a:ln>
                <a:latin typeface="Andalus" pitchFamily="18" charset="-78"/>
                <a:cs typeface="Andalus" pitchFamily="18" charset="-78"/>
              </a:rPr>
              <a:t> Solution</a:t>
            </a:r>
            <a:endParaRPr lang="en-US" sz="2000" b="1" u="sng" cap="none" spc="0" dirty="0">
              <a:ln w="17780" cmpd="sng">
                <a:solidFill>
                  <a:schemeClr val="tx1"/>
                </a:solidFill>
                <a:prstDash val="solid"/>
                <a:miter lim="800000"/>
              </a:ln>
              <a:latin typeface="Andalus" pitchFamily="18" charset="-78"/>
              <a:cs typeface="Andalus" pitchFamily="18" charset="-78"/>
            </a:endParaRPr>
          </a:p>
        </p:txBody>
      </p:sp>
      <p:sp>
        <p:nvSpPr>
          <p:cNvPr id="16" name="Right Triangle 15"/>
          <p:cNvSpPr/>
          <p:nvPr/>
        </p:nvSpPr>
        <p:spPr>
          <a:xfrm rot="5400000">
            <a:off x="6530" y="-6529"/>
            <a:ext cx="1959432" cy="1972490"/>
          </a:xfrm>
          <a:prstGeom prst="rtTriangl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Triangle 16"/>
          <p:cNvSpPr/>
          <p:nvPr/>
        </p:nvSpPr>
        <p:spPr>
          <a:xfrm rot="5400000">
            <a:off x="13058" y="-13063"/>
            <a:ext cx="1854929" cy="1881054"/>
          </a:xfrm>
          <a:prstGeom prst="r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Triangle 17"/>
          <p:cNvSpPr/>
          <p:nvPr/>
        </p:nvSpPr>
        <p:spPr>
          <a:xfrm rot="5400000">
            <a:off x="19591" y="-19593"/>
            <a:ext cx="1763489" cy="1802675"/>
          </a:xfrm>
          <a:prstGeom prst="rtTriangle">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Decision 18"/>
          <p:cNvSpPr/>
          <p:nvPr/>
        </p:nvSpPr>
        <p:spPr>
          <a:xfrm>
            <a:off x="156754" y="222070"/>
            <a:ext cx="914400" cy="612648"/>
          </a:xfrm>
          <a:prstGeom prst="flowChartDecisio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l="6183" r="6812"/>
          <a:stretch/>
        </p:blipFill>
        <p:spPr>
          <a:xfrm>
            <a:off x="10995356" y="5047889"/>
            <a:ext cx="772733" cy="758729"/>
          </a:xfrm>
          <a:prstGeom prst="ellipse">
            <a:avLst/>
          </a:prstGeom>
          <a:ln>
            <a:solidFill>
              <a:srgbClr val="002060"/>
            </a:solidFill>
          </a:ln>
        </p:spPr>
      </p:pic>
      <p:sp>
        <p:nvSpPr>
          <p:cNvPr id="14" name="Rectangle 13"/>
          <p:cNvSpPr/>
          <p:nvPr/>
        </p:nvSpPr>
        <p:spPr>
          <a:xfrm>
            <a:off x="2789982" y="2356593"/>
            <a:ext cx="6129263" cy="2308324"/>
          </a:xfrm>
          <a:prstGeom prst="rect">
            <a:avLst/>
          </a:prstGeom>
          <a:solidFill>
            <a:srgbClr val="DC7106"/>
          </a:solidFill>
        </p:spPr>
        <p:txBody>
          <a:bodyPr wrap="square">
            <a:spAutoFit/>
          </a:bodyPr>
          <a:lstStyle/>
          <a:p>
            <a:r>
              <a:rPr lang="en-US" sz="3600" dirty="0"/>
              <a:t>Syntax</a:t>
            </a:r>
          </a:p>
          <a:p>
            <a:r>
              <a:rPr lang="en-US" sz="3600" b="1" dirty="0" err="1"/>
              <a:t>foreach</a:t>
            </a:r>
            <a:r>
              <a:rPr lang="en-US" sz="3600" dirty="0"/>
              <a:t> ($array </a:t>
            </a:r>
            <a:r>
              <a:rPr lang="en-US" sz="3600" b="1" dirty="0"/>
              <a:t>as</a:t>
            </a:r>
            <a:r>
              <a:rPr lang="en-US" sz="3600" dirty="0"/>
              <a:t> $value) {  </a:t>
            </a:r>
          </a:p>
          <a:p>
            <a:r>
              <a:rPr lang="en-US" sz="3600" dirty="0"/>
              <a:t>    //code to be executed  </a:t>
            </a:r>
          </a:p>
          <a:p>
            <a:r>
              <a:rPr lang="en-US" sz="3600" dirty="0"/>
              <a:t>}  </a:t>
            </a:r>
          </a:p>
        </p:txBody>
      </p:sp>
    </p:spTree>
    <p:extLst>
      <p:ext uri="{BB962C8B-B14F-4D97-AF65-F5344CB8AC3E}">
        <p14:creationId xmlns:p14="http://schemas.microsoft.com/office/powerpoint/2010/main" val="201671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6084E4B-5F7E-4B0D-9538-D7ABEB183593}"/>
              </a:ext>
            </a:extLst>
          </p:cNvPr>
          <p:cNvSpPr/>
          <p:nvPr/>
        </p:nvSpPr>
        <p:spPr>
          <a:xfrm>
            <a:off x="7857460" y="1"/>
            <a:ext cx="4334539" cy="6858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 xmlns:a16="http://schemas.microsoft.com/office/drawing/2014/main" id="{DF691C40-340A-44BC-A6B3-C3A20A9ED913}"/>
              </a:ext>
            </a:extLst>
          </p:cNvPr>
          <p:cNvSpPr txBox="1"/>
          <p:nvPr/>
        </p:nvSpPr>
        <p:spPr>
          <a:xfrm>
            <a:off x="7857460" y="2629120"/>
            <a:ext cx="4334539"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
        <p:nvSpPr>
          <p:cNvPr id="5" name="TextBox 4">
            <a:extLst>
              <a:ext uri="{FF2B5EF4-FFF2-40B4-BE49-F238E27FC236}">
                <a16:creationId xmlns="" xmlns:a16="http://schemas.microsoft.com/office/drawing/2014/main" id="{FB2F21A8-A2DC-448E-8003-AFE4C77CBA6F}"/>
              </a:ext>
            </a:extLst>
          </p:cNvPr>
          <p:cNvSpPr txBox="1"/>
          <p:nvPr/>
        </p:nvSpPr>
        <p:spPr>
          <a:xfrm>
            <a:off x="7857460" y="3602660"/>
            <a:ext cx="4334540" cy="379656"/>
          </a:xfrm>
          <a:prstGeom prst="rect">
            <a:avLst/>
          </a:prstGeom>
          <a:noFill/>
        </p:spPr>
        <p:txBody>
          <a:bodyPr wrap="square" rtlCol="0" anchor="ctr">
            <a:spAutoFit/>
          </a:bodyPr>
          <a:lstStyle/>
          <a:p>
            <a:pPr algn="ctr"/>
            <a:r>
              <a:rPr lang="en-US" altLang="ko-KR" sz="1867" dirty="0" smtClean="0">
                <a:solidFill>
                  <a:schemeClr val="bg1"/>
                </a:solidFill>
                <a:cs typeface="Arial" pitchFamily="34" charset="0"/>
              </a:rPr>
              <a:t>Any query</a:t>
            </a:r>
            <a:endParaRPr lang="ko-KR" altLang="en-US" sz="1867" dirty="0">
              <a:solidFill>
                <a:schemeClr val="bg1"/>
              </a:solidFill>
              <a:cs typeface="Arial" pitchFamily="34" charset="0"/>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6183" r="6812"/>
          <a:stretch/>
        </p:blipFill>
        <p:spPr>
          <a:xfrm>
            <a:off x="9402082" y="784435"/>
            <a:ext cx="1820099" cy="1787114"/>
          </a:xfrm>
          <a:prstGeom prst="ellipse">
            <a:avLst/>
          </a:prstGeom>
          <a:ln>
            <a:solidFill>
              <a:srgbClr val="002060"/>
            </a:solidFill>
          </a:ln>
        </p:spPr>
      </p:pic>
    </p:spTree>
    <p:extLst>
      <p:ext uri="{BB962C8B-B14F-4D97-AF65-F5344CB8AC3E}">
        <p14:creationId xmlns:p14="http://schemas.microsoft.com/office/powerpoint/2010/main" val="2582224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6442</TotalTime>
  <Words>107</Words>
  <Application>Microsoft Office PowerPoint</Application>
  <PresentationFormat>Custom</PresentationFormat>
  <Paragraphs>26</Paragraphs>
  <Slides>6</Slides>
  <Notes>0</Notes>
  <HiddenSlides>0</HiddenSlides>
  <MMClips>0</MMClips>
  <ScaleCrop>false</ScaleCrop>
  <HeadingPairs>
    <vt:vector size="4" baseType="variant">
      <vt:variant>
        <vt:lpstr>Theme</vt:lpstr>
      </vt:variant>
      <vt:variant>
        <vt:i4>3</vt:i4>
      </vt:variant>
      <vt:variant>
        <vt:lpstr>Slide Titles</vt:lpstr>
      </vt:variant>
      <vt:variant>
        <vt:i4>6</vt:i4>
      </vt:variant>
    </vt:vector>
  </HeadingPairs>
  <TitlesOfParts>
    <vt:vector size="9"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Sachin</cp:lastModifiedBy>
  <cp:revision>196</cp:revision>
  <dcterms:created xsi:type="dcterms:W3CDTF">2018-04-24T17:14:44Z</dcterms:created>
  <dcterms:modified xsi:type="dcterms:W3CDTF">2022-01-25T16:56:00Z</dcterms:modified>
</cp:coreProperties>
</file>