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1"/>
  </p:handoutMasterIdLst>
  <p:sldIdLst>
    <p:sldId id="256" r:id="rId4"/>
    <p:sldId id="306" r:id="rId5"/>
    <p:sldId id="313" r:id="rId6"/>
    <p:sldId id="314" r:id="rId7"/>
    <p:sldId id="316" r:id="rId8"/>
    <p:sldId id="315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B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 autoAdjust="0"/>
    <p:restoredTop sz="94660"/>
  </p:normalViewPr>
  <p:slideViewPr>
    <p:cSldViewPr snapToGrid="0">
      <p:cViewPr>
        <p:scale>
          <a:sx n="51" d="100"/>
          <a:sy n="51" d="100"/>
        </p:scale>
        <p:origin x="-1434" y="-58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9.31408" units="1/cm"/>
          <inkml:channelProperty channel="Y" name="resolution" value="49.23077" units="1/cm"/>
        </inkml:channelProperties>
      </inkml:inkSource>
      <inkml:timestamp xml:id="ts0" timeString="2022-01-26T16:23:11.8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14858 4837,'0'25,"-25"-25,0 25,25 24,-49 1,-50 49,-1 50,26-50,49-49,-24-1,24-49,0 0,0-25,0 1,0-26,-24 25,-1-49,1 24,-1 1,-49-26,-25-49,25 50,-50-75,25 25,-50-75,50 51,-25-1,50 25,25 25,-26 49,51 0,24 26,-25-1,26 25</inkml:trace>
  <inkml:trace contextRef="#ctx0" brushRef="#br0" timeOffset="57614.19">15304 6251,'0'-25,"25"25,50-25,49 0,-50 1,25 24,-24 0,49 0,-25 0,-25 0,1 0,-26 0,1 0,0 0,-26 0,1 0,25 0,24 0,-49 0,50 0,-26 0,26 0,-26 0,26 0,-26 0,26 0,-26 0,1 0,-50 24,49-24,-49 25,25-25,0 25,0 0,0-25,-25 25,24-1,1 1,0 25,25-25,-50-1,24 26,1-50,0 50,0-50,-25 24,0 1,25 0,-25 0,0 0,0 49,0 0,-25 75,-50-25,-24 50,-25 74,-49-74,24 24,0-99,50 1,24-51,-24 26,49-26,-24-24,49 0,-99 0,75-1,-26 1,26-25,-26 0,26 0,-1 0,25 0,0 0,1 0,-1 0,-25 0,25 0,1 0,-1 0,0 0,-25-49,26 49,-26-25,0 0,1-25,-26-24,26 24,-1 26,0-51,26 25,-26-24,25 49,0-49,1-1,-1 1,0 0,0 24,25 0,-25 1,1-1,24 1,-25-26,25 1,0-1,0 26,0-26,0 26,0 24,-25 0,25 0,0 0,0 1,0-1,0 0,0 0,0 0,0 1,0-1,25-25,74-24,-49 24,-1-24,1 49,-25 0,-25 0,24 1,-24-1,0 0,0 0</inkml:trace>
  <inkml:trace contextRef="#ctx0" brushRef="#br0" timeOffset="60201.8948">15751 8607,'25'25,"0"-25,-25 50,24-26,-24 1,0 0,0 0,-24-50,24 0,-25 0,0 1,0-26,25 25,-25 0,25-24,-24 49,24-50,-25 50,25-25,-25 1,25-1,-25 0,0 25,25-25,-24 25,-1 0,0 0,25 25,0 0,0 0,0-1,0 1,0 0,0 0,50-25,-26 0,1 0,-25-25,25 25,0-25,0 25,-25-25,24 25</inkml:trace>
  <inkml:trace contextRef="#ctx0" brushRef="#br0" timeOffset="65469.9546">15007 8880,'0'25,"0"0,0-1,0 26,0 0,25-25,-1 24,-24 1,0-1,0 1,0-25,0 24,0-24,0 0,-24 0,-1-25,0 0,0 0,-24 0,24-25,-50-25,1 1,0-1,24 25,-24-49,24 24,-24-24,24 24,0 25,25-24,1 24,-1-25,25 26,0-1,-25 0,0 0,25 0,0 1,-25 24,25-25,0 0,-24 0,24 0</inkml:trace>
  <inkml:trace contextRef="#ctx0" brushRef="#br0" timeOffset="81303.1024">11981 7789,'-25'0,"0"0,25 24,0 1,-25 0,25 0,-25-25,25 25,0-1,0 1,-24-25,24 25,0 0,-25-25,0 25,25 0,-25-1,0 26,1-50,24 25,-25 0,0-25,25 24</inkml:trace>
  <inkml:trace contextRef="#ctx0" brushRef="#br0" timeOffset="83351.0192">11981 7863,'24'0,"1"0,-25 25,50 24,-1-24,-24 50,50-1,-26 1,51-1,-76 0,51-24,-50 0,-1-1,-24-24</inkml:trace>
  <inkml:trace contextRef="#ctx0" brushRef="#br0" timeOffset="86451.5696">14858 10641,'0'25,"0"0,0 0,0-1,0 1,0 0,0 0,0 0,-25-25,0 0,1 0,24-25,-25 0,0 0,0-24,-99-26,0 1,25-25,-100-100,51 50,24 50,0 25,24-26,51 51,-1-1,1 1,24 49,25-25</inkml:trace>
  <inkml:trace contextRef="#ctx0" brushRef="#br0" timeOffset="105656.5954">16197 8483,'0'25,"0"0,0 24,0-24,0 0,0 0,-24 0,24-1,0 1,-25 0,25 0,0 0,-25-25,0 0,0 0,1-25,-1-25,0 25,0 1,-49-76,49 76,-74-100,49 74,1 0,-26 1,50 49,1-25,-26 0,50 0,-25 25,25-24,-25 24</inkml:trace>
  <inkml:trace contextRef="#ctx0" brushRef="#br0" timeOffset="108429.5182">14709 10964,'0'24,"0"1,0 0,0 0,0 49,0-49,0 50,0-51,0 1,0 25,25-1,-25-24,0 0,0 0,0 0,-25-25,0-25,1 25,-1-50,-50 50,1-74,24 24,-74-24,0-26,50 26,-50-25,-25-75,25 75,-50-75,75 50,0-24,0 48,-1 1,1 0,74 49,-24 1,-1-1,50 0,-25 50,1-24,24-1</inkml:trace>
  <inkml:trace contextRef="#ctx0" brushRef="#br0" timeOffset="120023.419">15925 11385,'0'0,"0"124,0-99,0 0</inkml:trace>
  <inkml:trace contextRef="#ctx0" brushRef="#br0" timeOffset="122141.3056">15925 11435,'0'25,"0"0,0-1,0 1,0 0,0 0,0 0,0-1,-25 1,25 0,0 0,-25-25,25 25,0-1,0 1,0 0,0 0,-25-25,0 0,25-25,0 0,-24 25,-1 0</inkml:trace>
  <inkml:trace contextRef="#ctx0" brushRef="#br0" timeOffset="122538.1392">15726 11658</inkml:trace>
  <inkml:trace contextRef="#ctx0" brushRef="#br0" timeOffset="123649.6065">15974 11881,'25'0,"-25"-24,25 24,-25-25,49 25,-49-25,0 0,25 25,-25-25,25 25,-25-24</inkml:trace>
  <inkml:trace contextRef="#ctx0" brushRef="#br0" timeOffset="131561.8991">18380 6424,'0'25,"0"0,25-25,-25 25,0 0,0-1,25-24,-25 25,25-25,-25 25,24-25,-24 50,25-50,-25 24,25-24,-25 25,0 0,25 0,0-25,-25 25,0-1,25-24,-25 25,0 0,24-25,-24 25,25-25,-25 25,25-25,-25 25,0-1,-25-24,25 25,-25-25,1 0,24 25,-25-25,0 0,0 25,25 0,-25-25,0 0,25 24,-24-24,24 25,-50 0,25 25,0-26,-24 1,49 0,-25 0,0-25,0 0,25 25,-24-25,-1 0,25-25,0 0,0 0</inkml:trace>
  <inkml:trace contextRef="#ctx0" brushRef="#br0" timeOffset="136923.3916">19100 6921,'0'0,"74"-25,-24 0,-26 25,26-25,-25 25,24 0,-24 0,0 0,0 0,0 0,-1 0,1 0,0 0,0 25,0-25,0 25,-1-25,1 0,25 25,-1-1,1-24,-25 0,0 25,-1 0,26-25,24 50,-24-26,-25 1,49 25,-24-25,-25 24,74 75,-25-74,-24 24,-1 1,51 98,-26-74,25 75,-49-75,0 1,-50-1,24 0,26 50,0-75,-26 1,1 73,-25-73,0-1,0 1,0-1,0 25,0-74,-49 149,-1-50,0 25,-24-1,49-48,-49 49,49-1,-25 26,25-25,-24-25,24 49,0 1,0 99,1 0,-1-50,-25 50,-74 74,75-74,-1-25,-74 149,25-124,0-25,-50 25,50-50,24-49,-24-1,49-24,-24-50,-25 25,-1 0,51-74,-1-1,1-49,24 0,25 25,0 0,0 0,-25 49,25-24,0 0,0 24,0 25,0 25,0-25,0-24,0 24,-25-25,25 1,0-1,0 1,0-26,0-24,0 25,0-75,0 0,0 0,0 1,0-1,0 0,-25 25,25-25,-24 25,24-25,-25 0,0 25,25-24,0-1,0-25,0 25,0 1,0-1,0 0,-25 25,-24 0,-1 0,-49 0,24 0,-24 0,0 0,24 0,26 0,-26 0,51 0,-26 0,25 0,0 0,1 0,-1 0,0 0,0 0</inkml:trace>
  <inkml:trace contextRef="#ctx0" brushRef="#br0" timeOffset="138442.8131">17983 15999,'0'-25,"25"25,-25 25,0 0,-25-25,1 0,24 25,-25-25,25 24,-25-24,25 25,0 0,25-25,0 25,-1-25,26 49,24-24,-24 25,0-50,-1 49,-24-24,0-25,0 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9.31408" units="1/cm"/>
          <inkml:channelProperty channel="Y" name="resolution" value="49.23077" units="1/cm"/>
        </inkml:channelProperties>
      </inkml:inkSource>
      <inkml:timestamp xml:id="ts0" timeString="2022-01-26T16:25:59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15230 7069,'0'25,"0"0,0 0,0 0,0-1,0 1,0 0,0 0,0 0,0-1,0-48,0-1,0 0,0 0,0 0,25 25,0 0,-50-24,25-1,25 25,-1 0,1 0,0 0,0 25,0-25,-25 24,25 1,-1 0,-24 0,25-25,-25 49,25-49,-25 25,0 0,0 0,0 0,0-1,0 1,0 0,0 0,0 0,0-50,0 0,0 0,0 0,0 1</inkml:trace>
  <inkml:trace contextRef="#ctx0" brushRef="#br0" timeOffset="2894.41">15304 7218,'0'25,"0"0,0 0,0-1,0 1,0 0,0 0,0 0,0-1,0 1,0 0,0 0,-24 0,24-1,0 1,0 0,0 0,0 0,0-1,0 1,0 0,0 0,24-25,1 0,0 0,-25 25,25-25,0 0,0 24,-1-24,1 25,0-25,25 0,-26 0,1 25,0-25,0 0,-25 25,0 0,0-1,0 1,-25 0,0-25,0 25,1-25,-1 0,0 0,0 0,0 0,1 0,-1 0,0 0,0 0,0 0,0 0,1-25,-1 25,25-25,-25 25,0 0,0-25,1 25,-1 0,25-24,-25-1,0 25,25-25,-25 25,1 0</inkml:trace>
  <inkml:trace contextRef="#ctx0" brushRef="#br0" timeOffset="10378.0571">11683 4887,'0'24,"0"1,0 25,0-1,0 26,25-1,-25 1,25-26,24 50,-24-24,-25-1,25 1,-25-51,0 1,0 0</inkml:trace>
  <inkml:trace contextRef="#ctx0" brushRef="#br0" timeOffset="11438.527">11733 4713,'-25'0</inkml:trace>
  <inkml:trace contextRef="#ctx0" brushRef="#br0" timeOffset="12516.8251">12179 5383,'25'0,"0"0,0 0,-1 0,1 0,0 24,0-24,0 0,24 0,1 0,-25 0,49 0,-49 0,0 0,-1 0,1 0,0 0</inkml:trace>
  <inkml:trace contextRef="#ctx0" brushRef="#br0" timeOffset="15079.0494">12278 5234,'25'0,"25"0,-25 0,-1 0,1 0,0 0,0 0,0 0,-1 0,-24 25,25-25,-25 24,25-24,-25 25,25-25,0 0,-1 0,1 0</inkml:trace>
  <inkml:trace contextRef="#ctx0" brushRef="#br0" timeOffset="18269.1102">13692 5209,'-74'0,"49"0,0 25,0-25,25 25,-24-1,-1-24,25 25,0 0,25-25,-25 25,24-25,-24 25,25-25,0 0,0 0,0 0,-25 24,24-24,1 0,0 25,0-25,0 0,-1 0,1 0,0 0,-25-25,25 1,0-1,-25 0,24 25,-24-25,0 0,25 1,-25-1,0 0,0 0,0 0,0 1,-25 24,1 0,-1 0,0 0,0 0,0 0,1 0,-1 0,0 0</inkml:trace>
  <inkml:trace contextRef="#ctx0" brushRef="#br0" timeOffset="27393.8906">14709 8483,'-25'0,"1"0,24 25,-25-25,25 25,-25-25,25 25,-25-25,25 24,-25-24,25 50,-74 24,24-24,1 0,24-26,0 1,0-25,25 25,-25-25,1 0,24 25,-25-25,0 0,25-25,-25 0,25 0,0 1,-25-26,25 25,-24 0,-1 1,25-26,0 25,0 0,0 1,0-1,0 0,0 0</inkml:trace>
  <inkml:trace contextRef="#ctx0" brushRef="#br0" timeOffset="34572.1649">13791 11162,'0'-25,"-24"50,-1-25,0 0,0 0,0 0,1 0,-1-50,0 50,-25-24,1-26,-1 0,25 26,-24-26,-26 0,51 26,-1-1,0 0,25 0,-25 0,0 25,25-24,-25 24,50 0</inkml:trace>
  <inkml:trace contextRef="#ctx0" brushRef="#br0" timeOffset="44755.9391">11112 8483,'0'-25,"0"1,0-1,-24 25,24-25,-25 25,0-25,0 0,0 1,1 24,24-25,-25 0,25 0,-25 25,25-25,-25 25,0 0,25 25,0 0,0 0,0 0,0-1,0 1,0 0,0 25,0-1,0-24,0 0,0 49,0-49,0 0,0 0,-24-1,24 1,-25-25,0 0,0 0,0 0,1 0,-1 0,0 0</inkml:trace>
  <inkml:trace contextRef="#ctx0" brushRef="#br0" timeOffset="46549.5891">10840 8285,'0'0,"-25"0,0 0,0 25,25-1,0 1,0 25,-25-25,1-25,24 49,-25-24,25 0,-25 0,0-1,0 1,1 0,-1-25,0 25,0 0,0-25,1 24,-1-24,25 25,-25-25,0 0,25 25,-25-25,1 0</inkml:trace>
  <inkml:trace contextRef="#ctx0" brushRef="#br0" timeOffset="56929.719">12849 4415,'0'-25,"-25"25,0 0,0 0,25 25,-24-25,-1 0,0 25,0-25,0 0,1 0,-1 0,0-25,-25 25,1-49,-100-26,-50-74,-24-49,-99 0,74-26,-100-49,150 50,0 25,49 49,25 50,49-1,1 26,24 49,26 0,-1 25,25 25,25-25,-25 25</inkml:trace>
  <inkml:trace contextRef="#ctx0" brushRef="#br0" timeOffset="72074.5229">14412 6375,'0'0,"223"-50,-198 25,-1 25,1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9.31408" units="1/cm"/>
          <inkml:channelProperty channel="Y" name="resolution" value="49.23077" units="1/cm"/>
        </inkml:channelProperties>
      </inkml:inkSource>
      <inkml:timestamp xml:id="ts0" timeString="2022-01-26T16:28:00.3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8781 8037</inkml:trace>
  <inkml:trace contextRef="#ctx0" brushRef="#br0" timeOffset="2210.4107">8781 8037,'-25'0,"-25"49,1 26,-26-50,51 24,-26-24,0 25,26-50,-1 0,0 0,0 0,0 0,1 0,24-25,-25 0,-25-49,25-26,-24 1,-1-75,25 26,-24 48,24-24,0 50,-25 49,26-49,-1 49,-25-25,1 26,49-1,-50 0,50 0,-50 25,26-25,-1 1,0 24,0 0,0 0,1-25,-1 25,0 0,25-25,-25 25,25-25,-25 25,1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xmlns="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xmlns="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xmlns="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xmlns="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emf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emf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B9CA9A-F494-40FC-9630-AA91FCF302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7"/>
          <a:stretch/>
        </p:blipFill>
        <p:spPr>
          <a:xfrm>
            <a:off x="1762273" y="322193"/>
            <a:ext cx="10429727" cy="653580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50F8743-FFB4-4FAE-8605-DEE70EC88649}"/>
              </a:ext>
            </a:extLst>
          </p:cNvPr>
          <p:cNvSpPr/>
          <p:nvPr/>
        </p:nvSpPr>
        <p:spPr>
          <a:xfrm>
            <a:off x="0" y="510363"/>
            <a:ext cx="12191999" cy="206835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7F0BBC1-A9C6-4A87-855B-8689719EA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78957"/>
            <a:ext cx="1027602" cy="3542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0" y="950475"/>
            <a:ext cx="92246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</a:t>
            </a:r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hile/ do-while </a:t>
            </a:r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  <a:cs typeface="Arial" pitchFamily="34" charset="0"/>
              </a:rPr>
              <a:t>loop</a:t>
            </a:r>
            <a:endParaRPr lang="ko-KR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266218" y="493998"/>
            <a:ext cx="1595224" cy="1570526"/>
          </a:xfrm>
          <a:prstGeom prst="ellipse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881745" y="192360"/>
            <a:ext cx="5999019" cy="724247"/>
          </a:xfrm>
        </p:spPr>
        <p:txBody>
          <a:bodyPr/>
          <a:lstStyle/>
          <a:p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Php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  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while loop</a:t>
            </a:r>
            <a:endParaRPr lang="en-US" sz="4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8224" y="1959432"/>
            <a:ext cx="10162756" cy="346782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job of any loop is to perform iteration or repetition, and the simplest construct for doing this is known as a </a:t>
            </a:r>
            <a:r>
              <a:rPr lang="en-US" sz="3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while loop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err="1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Electrotech</a:t>
            </a:r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Decision 18"/>
          <p:cNvSpPr/>
          <p:nvPr/>
        </p:nvSpPr>
        <p:spPr>
          <a:xfrm>
            <a:off x="156754" y="222070"/>
            <a:ext cx="914400" cy="612648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881745" y="192360"/>
            <a:ext cx="5999019" cy="724247"/>
          </a:xfrm>
        </p:spPr>
        <p:txBody>
          <a:bodyPr/>
          <a:lstStyle/>
          <a:p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Php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 </a:t>
            </a:r>
            <a:r>
              <a:rPr lang="en-US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while loop</a:t>
            </a:r>
            <a:endParaRPr lang="en-US" sz="4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err="1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Electrotech</a:t>
            </a:r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Decision 18"/>
          <p:cNvSpPr/>
          <p:nvPr/>
        </p:nvSpPr>
        <p:spPr>
          <a:xfrm>
            <a:off x="156754" y="222070"/>
            <a:ext cx="914400" cy="612648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58668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881745" y="192360"/>
            <a:ext cx="5999019" cy="724247"/>
          </a:xfrm>
        </p:spPr>
        <p:txBody>
          <a:bodyPr/>
          <a:lstStyle/>
          <a:p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Php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 </a:t>
            </a:r>
            <a:r>
              <a:rPr lang="en-US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while loop</a:t>
            </a:r>
            <a:endParaRPr lang="en-US" sz="4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err="1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Electrotech</a:t>
            </a:r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Decision 18"/>
          <p:cNvSpPr/>
          <p:nvPr/>
        </p:nvSpPr>
        <p:spPr>
          <a:xfrm>
            <a:off x="156754" y="222070"/>
            <a:ext cx="914400" cy="612648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  <p:pic>
        <p:nvPicPr>
          <p:cNvPr id="1026" name="Picture 2" descr="While loop 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43" y="979715"/>
            <a:ext cx="3430506" cy="517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4205880" y="1339560"/>
              <a:ext cx="3375720" cy="4617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6520" y="1330200"/>
                <a:ext cx="3394440" cy="46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369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881745" y="192360"/>
            <a:ext cx="5999019" cy="724247"/>
          </a:xfrm>
        </p:spPr>
        <p:txBody>
          <a:bodyPr/>
          <a:lstStyle/>
          <a:p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Php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 </a:t>
            </a:r>
            <a:r>
              <a:rPr lang="en-US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while loop</a:t>
            </a:r>
            <a:endParaRPr lang="en-US" sz="4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err="1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Electrotech</a:t>
            </a:r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Decision 18"/>
          <p:cNvSpPr/>
          <p:nvPr/>
        </p:nvSpPr>
        <p:spPr>
          <a:xfrm>
            <a:off x="156754" y="222070"/>
            <a:ext cx="914400" cy="612648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  <p:pic>
        <p:nvPicPr>
          <p:cNvPr id="2050" name="Picture 2" descr="Counting program 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482" y="1234618"/>
            <a:ext cx="3031236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625560" y="848160"/>
              <a:ext cx="2009520" cy="3170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6200" y="838800"/>
                <a:ext cx="2028240" cy="318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93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881745" y="192360"/>
            <a:ext cx="5999019" cy="724247"/>
          </a:xfrm>
        </p:spPr>
        <p:txBody>
          <a:bodyPr/>
          <a:lstStyle/>
          <a:p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Php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 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foreach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 loop</a:t>
            </a: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err="1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Electrotech</a:t>
            </a:r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Decision 18"/>
          <p:cNvSpPr/>
          <p:nvPr/>
        </p:nvSpPr>
        <p:spPr>
          <a:xfrm>
            <a:off x="156754" y="222070"/>
            <a:ext cx="914400" cy="612648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2789982" y="2356593"/>
            <a:ext cx="6129263" cy="3416320"/>
          </a:xfrm>
          <a:prstGeom prst="rect">
            <a:avLst/>
          </a:prstGeom>
          <a:solidFill>
            <a:srgbClr val="DC7106"/>
          </a:solidFill>
        </p:spPr>
        <p:txBody>
          <a:bodyPr wrap="square">
            <a:spAutoFit/>
          </a:bodyPr>
          <a:lstStyle/>
          <a:p>
            <a:r>
              <a:rPr lang="en-US" sz="3600" dirty="0"/>
              <a:t>1 while (condition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2 # statement 1 </a:t>
            </a:r>
            <a:endParaRPr lang="en-US" sz="3600" dirty="0" smtClean="0"/>
          </a:p>
          <a:p>
            <a:r>
              <a:rPr lang="en-US" sz="3600" dirty="0" smtClean="0"/>
              <a:t>3 </a:t>
            </a:r>
            <a:r>
              <a:rPr lang="en-US" sz="3600" dirty="0"/>
              <a:t># statement 2 </a:t>
            </a:r>
            <a:endParaRPr lang="en-US" sz="3600" dirty="0" smtClean="0"/>
          </a:p>
          <a:p>
            <a:r>
              <a:rPr lang="en-US" sz="3600" dirty="0" smtClean="0"/>
              <a:t>4 </a:t>
            </a:r>
            <a:r>
              <a:rPr lang="en-US" sz="3600" dirty="0"/>
              <a:t># ... </a:t>
            </a:r>
            <a:endParaRPr lang="en-US" sz="3600" dirty="0" smtClean="0"/>
          </a:p>
          <a:p>
            <a:r>
              <a:rPr lang="en-US" sz="3600" dirty="0" smtClean="0"/>
              <a:t>5 </a:t>
            </a:r>
            <a:r>
              <a:rPr lang="en-US" sz="3600" dirty="0"/>
              <a:t># statement n </a:t>
            </a:r>
            <a:endParaRPr lang="en-US" sz="3600" dirty="0" smtClean="0"/>
          </a:p>
          <a:p>
            <a:r>
              <a:rPr lang="en-US" sz="3600" dirty="0" smtClean="0"/>
              <a:t>6 </a:t>
            </a:r>
            <a:r>
              <a:rPr lang="en-US" sz="3600" dirty="0"/>
              <a:t>end</a:t>
            </a:r>
            <a:endParaRPr lang="en-US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670120" y="2509200"/>
              <a:ext cx="491400" cy="482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0760" y="2499840"/>
                <a:ext cx="510120" cy="50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67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2F21A8-A2DC-448E-8003-AFE4C77CBA6F}"/>
              </a:ext>
            </a:extLst>
          </p:cNvPr>
          <p:cNvSpPr txBox="1"/>
          <p:nvPr/>
        </p:nvSpPr>
        <p:spPr>
          <a:xfrm>
            <a:off x="7857460" y="3602660"/>
            <a:ext cx="433454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Any query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9402082" y="784435"/>
            <a:ext cx="1820099" cy="1787114"/>
          </a:xfrm>
          <a:prstGeom prst="ellipse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6606</TotalTime>
  <Words>84</Words>
  <Application>Microsoft Office PowerPoint</Application>
  <PresentationFormat>Custom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Sachin</cp:lastModifiedBy>
  <cp:revision>201</cp:revision>
  <dcterms:created xsi:type="dcterms:W3CDTF">2018-04-24T17:14:44Z</dcterms:created>
  <dcterms:modified xsi:type="dcterms:W3CDTF">2022-01-26T17:59:30Z</dcterms:modified>
</cp:coreProperties>
</file>