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306" r:id="rId5"/>
    <p:sldId id="315" r:id="rId6"/>
    <p:sldId id="314" r:id="rId7"/>
    <p:sldId id="31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8T16:17:28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9599,'0'25,"-25"0,25 0,0 24,-25-24,25 0,-24 0,-1 0,25-1,-25 1,25 0,-50 0,26-25,-1 0,25-25,-75-25,-74-173,-173-124,-323-298,-248-99,-149-99,497 396,321 249,100 123,100 26,-1 24,25 0</inkml:trace>
  <inkml:trace contextRef="#ctx0" brushRef="#br0" timeOffset="15860.6926">12378 9649,'0'25,"0"24,0-24,-25-25,25 25,-25-25,0 0,0 0,1-25,24 0,0 1,-50-1,25 0,0 25,0-25,1 0,24 1,0-1,24 25,-24-25,25 25,0 0,0-25,0 25,0-25,-1 25,1 0,0 0</inkml:trace>
  <inkml:trace contextRef="#ctx0" brushRef="#br0" timeOffset="17934.13">13692 9599,'25'0,"0"0,0 25,-1-25,26 25,0 0,-26-25,1 0,25 0,-25 0,-1 0,1 0,0 0,25 0,-26-25,1 25,-50 0,1 0,-1 0,0 0,-25 0,26 0,-1 0,0 0,-49 0,24 0,0 0,1 0,24 0,0 0,0 0,1 0,-1 0,0 0,0 0,0 0</inkml:trace>
  <inkml:trace contextRef="#ctx0" brushRef="#br0" timeOffset="44421.7377">16247 8706,'0'25,"0"0,-25-25,-24 50,49-1,-25-24,25 0,-25 0,25-1,-25-24,0 0,-24-24,-1-1,-24-25,24 25,-49-49,25-25,-50 49,74 1,0-1,-24 0,49 26,0-1,25 0,-25 25,25-25,-24 25,-1 0,25-25,-25 25,25-24,-25 24,0 0</inkml:trace>
  <inkml:trace contextRef="#ctx0" brushRef="#br0" timeOffset="56480.0495">19075 8409,'0'25,"0"24,-25 1,0-50,0 49,25-24,-24-25,24 25,-25-25,25 25,-25-25,0 0,0 0,1 0,-1 0,-25-25,-24-25,-75-123,-50 49,51-25,-1 25,0 0,25 25,99 49,-24 50,49-25,-25 25</inkml:trace>
  <inkml:trace contextRef="#ctx0" brushRef="#br0" timeOffset="70984.5249">10716 11782,'-25'0,"0"0,0 25,-24 0,49 0,0 24,-75-24,50 25,1-26,-1 26,-25 0,50-26,-25-24,1 25,24 0,-25-25,25 25,-25-25,0 0,-24-25,-1-25,-24 1,-26-26,26 1,-25 24,74-24,-50 0,51 24,-26 0,25 1,-24 24,49 0</inkml:trace>
  <inkml:trace contextRef="#ctx0" brushRef="#br0" timeOffset="83044.9087">13370 12725,'-25'25,"0"-25,-24 0,24 0,-50 0,1 0,-50 0,49 0,-49 0,50 0,-25 0,49 0,-24 0,49 0,-49 0,49 0,-25 0,1 0,-26 0,50-25,-49 25,49 0,-25 0,26 0,-1 0,0 0,0-25,0 25,1 0,-1 0,0 0,0 0,0-25,-24 25,24 0,0-25,0 25,1 0,-1-24,0 24,0 0,-24 0,24 0,0-25,0 25,0 0,1 0,-1 0,0 0,0 0</inkml:trace>
  <inkml:trace contextRef="#ctx0" brushRef="#br0" timeOffset="89161.1171">10492 14337,'-24'0,"-1"50,25-1,0-24,0 0,0 0,0 49,-25-24,0-1,25 1,-25 0,1-26,24 1,-25-25,0 0,0 0,25 25,-25-25,-24 0,-1-50,1 26,24-1,-25-25,-49-49,-25 0,49 0,-24-1,50 51,-51-26,51 50,24 1,0-1,0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8T16:20:32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6623,'-50'25,"50"24,-49-24,24 0,-25-25,0 25,26-1,-1-24,-25 25,1-25,24 0,0 0,0 50,0-50,-24 0,24 0,0 25,0-25,1 0,-1 0,-50-124,-98-149,-175-223,-172-248,-249-199,99 174,273 223,174 323,173 124,1 49,49 25</inkml:trace>
  <inkml:trace contextRef="#ctx0" brushRef="#br0" timeOffset="4232.3478">16470 8310,'-24'0,"-1"0,0 0,0 0,0 0,0 0,1 0,-1 0,0 0,0 0,-24 0,24 0,0 0,0 0,-24 0,-1 0,25 0,0 0,-24 0,-26 0,26-25,-26 25,26-25,-26 25,1 0,0-25,49 25,-25 0,25-25,0 25,-24-24,24 24,0 0,0 0,1 0,-1 0,0 0,0 0,0 0,-24 0,49-25,-25 25,0 0,0 0,1 0,-1 0,0 0,0 0,-24 0,-1 0,0 0,1 0,24 25,-25-1,1-24,24 25,0-25,0 25,1-25,-1 0,0 0,0 0</inkml:trace>
  <inkml:trace contextRef="#ctx0" brushRef="#br0" timeOffset="9618.953">11881 9252,'-24'0,"-1"0,25 25,-25 0,25 0,-25-25,25 24,-25-24,1 0,-1 0,0 0,-25-24,-24-76,0 51,-26-75,26 24,24 51,1-1,-1 1,-24-26,-1 26,26-1,-1 25,0-24,26 49,24-25,0 0,-25 25</inkml:trace>
  <inkml:trace contextRef="#ctx0" brushRef="#br0" timeOffset="13467.8089">15701 9351,'0'25,"0"0,-49 0,-1 0,1-1,-51 1,1-25,74 0,-74 25,49 0,26-25,-1 0,-25 25,25-25,-24 0,24 0,0 24,0-24,-24 0,24 0,-25 0,26 0,-26 0,25 0,-24 0,-1 0,0 0,26 0,-1 0,-50 0,51 0,-26 0,25 0,-25 0,1-24,-1 24,25 0,-24 0,24-25,-25 25,26 0,-1 0,25-25,-50 25,25-25,-24 0,-1 1,25 24,-24 0,49-25,-25 25,0-25,0 25,1 0,-1-25,0 25,0 0,0 0,25-25,-24 25,-1 0,0 0,0 0,25-24,0-1</inkml:trace>
  <inkml:trace contextRef="#ctx0" brushRef="#br0" timeOffset="18289.4627">12229 10269,'-25'25,"0"0,-25 0,-24-25,49 49,-49-24,24-25,1 50,24-50,-25 0,-24 0,24 0,25 0,1 0,-26 0,0-25,1 0,-1 0,1 25,24-49,-25 49,50-25,-25 0,-24 0,24 0,-50-24,51 24,24 0,-25 0,0 25,0-24,0 24</inkml:trace>
  <inkml:trace contextRef="#ctx0" brushRef="#br0" timeOffset="22312.1454">11063 9599,'-25'0,"-25"0,-98 0,-76 0,1-49,-50-1,25 1,75-1,73 25,1 25,25 0,-25 0,-50 25,25 49,-25 26,50-1,-25 0,24 25,1 0,25-49,-1 24,51-50,-1 1,-50 24,51 1,-1-26,-25 26,50-1,-25 50,25 0,0 99,0-24,0 49,0-74,0 49,0 99,0-49,0-50,50 25,0-49,-1 49,1-25,-1 25,51-49,-51-26,26-24,-26-25,1-25,49 1,0 24,-24-75,-1 50,-24-74,-1 25,1-25,0 24,-26-49,26 25,74 49,-25-24,50 25,-50-26,-49-24,-1 25,1-26,24 26,-49-25,50-25,-50 25,-1-25,1 24,0-24,0 0,-25 25,49-25,-24 0,0 0,0 0,0 25,-25 0,24-25,1 0,0 25,-50-25,0 0,25-25,-24 0,-1 0,25 0,-25 1,0-1,25 0,-25-25,1 26,-1-1,25 0,0 0,0 75,25 49,24-25,-49 1,25-1,-25-24,25-25,0-1,-25 26,49 0,-24-26,0 51,0-50,-1-1,-24 1,0 0,-24-25,-1 0,0 0,0 0,-24 0,-1 0,0 0,26-25,-26 25,0 0,1-25,24 25,-25 0,25 0,1 0,-1 0,0 0</inkml:trace>
  <inkml:trace contextRef="#ctx0" brushRef="#br0" timeOffset="32136.9058">11857 11881,'0'50,"-25"-25,0 0,25 24,-50-49,50 50,-24-25,-1-1,0 1,-25-25,26 25,-1 0,0-25,-25 0,1-25,-26-25,-49-74,0 0,-124-99,99 74,1-24,24 74,0 24,74 50,25-24,0 49,25-25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8T16:22:47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16619 9947,'-25'0,"1"0,-26-25,25 25,-24 0,24-50,-25 25,0 1,26 24,-51-25,75 0,-25 25,1 0,-1 0,-25 0,1-25,24 25,0 0,-49 0,49 0,25 25,-25-25,0 0,-49 0,-1-74,-173-100,-49-74,49 74,0 25,99 50,74 50,51 24,-1 25,25-25</inkml:trace>
  <inkml:trace contextRef="#ctx0" brushRef="#br0" timeOffset="15297.043">18083 10815,'-25'0,"-25"0,25 0,1 0,-1 0,-25 0,1 0,-1 0,-24 0,24 0,-24 0,49 0,-25 0,25 0,0 0,1 0,-1 0,0 0,0 0,-24 0,-1 0,0 0,-24 0,49 0,-24 0,24 0,-25 0,1 0,24 0,-25 0,25 0,-24 0,-1 0,1 0,-26 0,26 0,-1 0,25 0,-24 0,-1 0,25-25,0 25,0-25,1 25,-1 0,0 0,0 0</inkml:trace>
  <inkml:trace contextRef="#ctx0" brushRef="#br0" timeOffset="24298.736">17363 12923,'-25'0,"1"50,-26-50,50 49,-50-24,26 25,-1-50,-25 25,50-1,-25-24,25 25,-24-25,-26 0,0-49,-24-51,-124-123,-1 0,-74-75,50 50,74 75,50 49,49 74,26 0,24 26</inkml:trace>
  <inkml:trace contextRef="#ctx0" brushRef="#br0" timeOffset="29712.9573">16669 14684,'-25'0,"-25"50,26-50,24 25,-50 0,25-25,0 0,-24-50,-75-49,-25-50,-50-74,26 49,-50-74,24 50,100 98,24 51,75 24,-24 25,24-25,-25 25</inkml:trace>
  <inkml:trace contextRef="#ctx0" brushRef="#br0" timeOffset="115260.1177">19819 11162,'0'-25,"-25"25,-24 0,-26 25,1 0,-26 0,26 0,-25-1,49-24,25 25,1 0,-1-25,0 25,0-25,0 25,25-1,0 1,-24-25,-1 25,50 0,24 0,50-1,75 26,49 74,25-25,149 50,0 49,-25 1,-173-100,-1 0,-124-49,-24-25,-25-25,0 25,-50-25,0 0,25-25,-25 25,25-25,-49 25,-1-25,25 0,-49 1,24-1,1 25,24-25,-50 0,51 0,-26 1,0-1,26 25,-1-25,0 25,-25-50,26 26,-1 24,0 0,0-25,0 25,-24-25,24 0,0 25,0 0,25-25,-25 25,1 0,-1-25,0 25,25-24</inkml:trace>
  <inkml:trace contextRef="#ctx0" brushRef="#br0" timeOffset="225482.6143">16942 11906,'0'25,"-25"0,25 0,-25 24,25-24,0 25,0 24,0 50,0-49,0-26,0 1,-25-25,0-25,1 0,24-25,-25 0,-74-124,-75 0,25 25,-99-74,-74-75,74 75,49 98,100 51,49-1,-24 25,74 0,-50 1,25-1,1 0,-1 25,0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8T16:27:44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6697,'0'50,"-50"-1,1-24,-1 0,25 0,0-25,-24 0,-1 0,-74 0,25-99,-149-75,0-49,0-100,-99-49,98 25,26 49,50 100,49-25,24 49,26 50,-25 50,49 24,25 50,25-25</inkml:trace>
  <inkml:trace contextRef="#ctx0" brushRef="#br0" timeOffset="1714.3037">15528 8012</inkml:trace>
  <inkml:trace contextRef="#ctx0" brushRef="#br0" timeOffset="2751.8058">15528 8012,'25'0,"-75"0,25 0,-49 0,49 25,-50-25,1 0,0 49,-1-24,1-25,49 50,-49-25,49-25,-50 0,1 24,49-24,-49 0,49 0,-49 0,49 0,-25 0,25 0,-24 0,-1 0,-24-49,49 24,-50 25,75-25,-24 25,-1 0,0 0,0-25,-24 1,24 24,0 0</inkml:trace>
  <inkml:trace contextRef="#ctx0" brushRef="#br0" timeOffset="5066.2166">11956 9203,'-25'24,"25"1,-25-25,0 50,1-1,-26-24,50 25,0-25,-25-25,0-25,1-50,-51-73,-49-26,-25-74,-74-25,49 75,-49 24,74 25,100 99,-1 26,25 24,25-25,-24 25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1063690" y="950475"/>
            <a:ext cx="81609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break/continue loop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break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loop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0459" y="1175665"/>
            <a:ext cx="10866753" cy="18287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 used to "</a:t>
            </a:r>
            <a:r>
              <a:rPr lang="en-US" sz="3600" dirty="0">
                <a:solidFill>
                  <a:srgbClr val="FF0000"/>
                </a:solidFill>
              </a:rPr>
              <a:t>jump out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of a switch statement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 </a:t>
            </a:r>
            <a:r>
              <a:rPr lang="en-US" sz="3600" dirty="0">
                <a:solidFill>
                  <a:srgbClr val="FF0000"/>
                </a:solidFill>
              </a:rPr>
              <a:t>break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statement can also be used to jump out of a loop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545625" y="2694589"/>
            <a:ext cx="38628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D2013"/>
                </a:solidFill>
              </a:rPr>
              <a:t>&lt;?</a:t>
            </a:r>
            <a:r>
              <a:rPr lang="en-US" sz="2400" b="1" dirty="0" err="1">
                <a:solidFill>
                  <a:srgbClr val="9D2013"/>
                </a:solidFill>
              </a:rPr>
              <a:t>php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for ($x = 0; $x &lt; 10; $x++) {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if ($x == 4) {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  break;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 }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echo "The number is: $x &lt;</a:t>
            </a:r>
            <a:r>
              <a:rPr lang="en-US" sz="2400" b="1" dirty="0" err="1">
                <a:solidFill>
                  <a:srgbClr val="9D2013"/>
                </a:solidFill>
              </a:rPr>
              <a:t>br</a:t>
            </a:r>
            <a:r>
              <a:rPr lang="en-US" sz="2400" b="1" dirty="0">
                <a:solidFill>
                  <a:srgbClr val="9D2013"/>
                </a:solidFill>
              </a:rPr>
              <a:t>&gt;";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}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 smtClean="0">
                <a:solidFill>
                  <a:srgbClr val="9D2013"/>
                </a:solidFill>
              </a:rPr>
              <a:t>?&gt;</a:t>
            </a:r>
            <a:endParaRPr lang="en-IN" sz="2400" b="1" dirty="0">
              <a:solidFill>
                <a:srgbClr val="9D201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61080" y="2241360"/>
              <a:ext cx="4706280" cy="310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1720" y="2232000"/>
                <a:ext cx="472500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3348275" y="272265"/>
            <a:ext cx="5999019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break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loop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993502" y="1443841"/>
            <a:ext cx="51504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D2013"/>
                </a:solidFill>
              </a:rPr>
              <a:t>&lt;?</a:t>
            </a:r>
            <a:r>
              <a:rPr lang="en-US" sz="2400" b="1" dirty="0" err="1">
                <a:solidFill>
                  <a:srgbClr val="9D2013"/>
                </a:solidFill>
              </a:rPr>
              <a:t>php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$x = 0;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while($x &lt; 10) {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if ($x == 4) {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  break;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 }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echo "The number is: $x &lt;</a:t>
            </a:r>
            <a:r>
              <a:rPr lang="en-US" sz="2400" b="1" dirty="0" err="1">
                <a:solidFill>
                  <a:srgbClr val="9D2013"/>
                </a:solidFill>
              </a:rPr>
              <a:t>br</a:t>
            </a:r>
            <a:r>
              <a:rPr lang="en-US" sz="2400" b="1" dirty="0">
                <a:solidFill>
                  <a:srgbClr val="9D2013"/>
                </a:solidFill>
              </a:rPr>
              <a:t>&gt;";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 $x++;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}</a:t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 smtClean="0">
                <a:solidFill>
                  <a:srgbClr val="9D2013"/>
                </a:solidFill>
              </a:rPr>
              <a:t>?&gt;</a:t>
            </a:r>
            <a:endParaRPr lang="en-IN" sz="2400" b="1" dirty="0">
              <a:solidFill>
                <a:srgbClr val="9D201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10960" y="937440"/>
              <a:ext cx="3018600" cy="491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600" y="928080"/>
                <a:ext cx="3037320" cy="49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0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777273" y="188387"/>
            <a:ext cx="4205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continue </a:t>
            </a:r>
            <a:r>
              <a:rPr lang="en-US" altLang="ko-K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loop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1154" y="1763489"/>
            <a:ext cx="106969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The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continue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statement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cs typeface="Arial" pitchFamily="34" charset="0"/>
              </a:rPr>
              <a:t>breaks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 one iteration (in the loop), if a specified condition occurs, and continues with the next iteration in the loop.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6213" y="2787345"/>
            <a:ext cx="38129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D2013"/>
                </a:solidFill>
              </a:rPr>
              <a:t>&lt;?</a:t>
            </a:r>
            <a:r>
              <a:rPr lang="en-US" sz="2400" b="1" dirty="0" err="1">
                <a:solidFill>
                  <a:srgbClr val="9D2013"/>
                </a:solidFill>
              </a:rPr>
              <a:t>php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for ($x = 0; $x &lt; 10; $x++) {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if ($x == 4) {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  continue;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 }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  echo "The number is: $x &lt;</a:t>
            </a:r>
            <a:r>
              <a:rPr lang="en-US" sz="2400" b="1" dirty="0" err="1">
                <a:solidFill>
                  <a:srgbClr val="9D2013"/>
                </a:solidFill>
              </a:rPr>
              <a:t>br</a:t>
            </a:r>
            <a:r>
              <a:rPr lang="en-US" sz="2400" b="1" dirty="0">
                <a:solidFill>
                  <a:srgbClr val="9D2013"/>
                </a:solidFill>
              </a:rPr>
              <a:t>&gt;";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}</a:t>
            </a:r>
            <a:r>
              <a:rPr lang="en-US" sz="2400" b="1" dirty="0">
                <a:solidFill>
                  <a:srgbClr val="9D2013"/>
                </a:solidFill>
              </a:rPr>
              <a:t/>
            </a:r>
            <a:br>
              <a:rPr lang="en-US" sz="2400" b="1" dirty="0">
                <a:solidFill>
                  <a:srgbClr val="9D2013"/>
                </a:solidFill>
              </a:rPr>
            </a:br>
            <a:r>
              <a:rPr lang="en-US" sz="2400" b="1" dirty="0">
                <a:solidFill>
                  <a:srgbClr val="9D2013"/>
                </a:solidFill>
              </a:rPr>
              <a:t>?&gt;</a:t>
            </a:r>
            <a:endParaRPr lang="en-IN" sz="2400" b="1" dirty="0">
              <a:solidFill>
                <a:srgbClr val="9D201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179320" y="3152160"/>
              <a:ext cx="2607840" cy="2170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960" y="3142800"/>
                <a:ext cx="262656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777273" y="188387"/>
            <a:ext cx="4205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continue </a:t>
            </a:r>
            <a:r>
              <a:rPr lang="en-US" altLang="ko-K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loop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7045" y="1672899"/>
            <a:ext cx="38321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D2013"/>
                </a:solidFill>
              </a:rPr>
              <a:t>&lt;?</a:t>
            </a:r>
            <a:r>
              <a:rPr lang="en-US" sz="2000" b="1" dirty="0" err="1">
                <a:solidFill>
                  <a:srgbClr val="9D2013"/>
                </a:solidFill>
              </a:rPr>
              <a:t>php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$x = 0;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while($x &lt; 10) {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 if ($x == 4) {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   $x++;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   continue;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 }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 echo "The number is: $x &lt;</a:t>
            </a:r>
            <a:r>
              <a:rPr lang="en-US" sz="2000" b="1" dirty="0" err="1">
                <a:solidFill>
                  <a:srgbClr val="9D2013"/>
                </a:solidFill>
              </a:rPr>
              <a:t>br</a:t>
            </a:r>
            <a:r>
              <a:rPr lang="en-US" sz="2000" b="1" dirty="0">
                <a:solidFill>
                  <a:srgbClr val="9D2013"/>
                </a:solidFill>
              </a:rPr>
              <a:t>&gt;";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  $x++;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}</a:t>
            </a:r>
            <a:r>
              <a:rPr lang="en-US" sz="2000" b="1" dirty="0">
                <a:solidFill>
                  <a:srgbClr val="9D2013"/>
                </a:solidFill>
              </a:rPr>
              <a:t/>
            </a:r>
            <a:br>
              <a:rPr lang="en-US" sz="2000" b="1" dirty="0">
                <a:solidFill>
                  <a:srgbClr val="9D2013"/>
                </a:solidFill>
              </a:rPr>
            </a:br>
            <a:r>
              <a:rPr lang="en-US" sz="2000" b="1" dirty="0">
                <a:solidFill>
                  <a:srgbClr val="9D2013"/>
                </a:solidFill>
              </a:rPr>
              <a:t>?&gt;</a:t>
            </a:r>
            <a:endParaRPr lang="en-IN" sz="2000" b="1" dirty="0">
              <a:solidFill>
                <a:srgbClr val="9D201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77080" y="1500120"/>
              <a:ext cx="2322360" cy="190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720" y="1490760"/>
                <a:ext cx="234108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6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45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212</cp:revision>
  <dcterms:created xsi:type="dcterms:W3CDTF">2018-04-24T17:14:44Z</dcterms:created>
  <dcterms:modified xsi:type="dcterms:W3CDTF">2022-01-28T17:54:54Z</dcterms:modified>
</cp:coreProperties>
</file>