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11"/>
  </p:handoutMasterIdLst>
  <p:sldIdLst>
    <p:sldId id="320" r:id="rId4"/>
    <p:sldId id="256" r:id="rId5"/>
    <p:sldId id="318" r:id="rId6"/>
    <p:sldId id="319" r:id="rId7"/>
    <p:sldId id="317" r:id="rId8"/>
    <p:sldId id="260" r:id="rId9"/>
    <p:sldId id="321" r:id="rId10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2013"/>
    <a:srgbClr val="E5B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 autoAdjust="0"/>
    <p:restoredTop sz="94660"/>
  </p:normalViewPr>
  <p:slideViewPr>
    <p:cSldViewPr snapToGrid="0">
      <p:cViewPr>
        <p:scale>
          <a:sx n="51" d="100"/>
          <a:sy n="51" d="100"/>
        </p:scale>
        <p:origin x="-1434" y="-582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F4B720C8-0F1F-4769-A95D-E70485508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1CA3493-3CF0-479D-887E-326CB01F4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AB01-33F2-4890-81BC-94568158DB71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A5946B1-632D-4B59-8997-E7256A57DB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0C78952-9C23-4261-888C-BF86D1BD58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911A-3904-4D85-962F-6F98C8B809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4E14D27-AD6A-4547-8A35-F0A6A7B2B893}"/>
              </a:ext>
            </a:extLst>
          </p:cNvPr>
          <p:cNvGrpSpPr/>
          <p:nvPr userDrawn="1"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1FFFD2AF-5064-446A-95B2-FCACE1D003DC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CED64445-B2E0-4D7E-8491-252F042F0F6D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BA429A64-82C5-47BC-985E-3FDFE804E53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D8DF180B-C394-4B18-8CF3-2228F33ED17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8B1C391E-60EC-4442-81F5-E5BD8E5FB94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E1042DFF-AC0C-4A34-B83D-F94290F856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4033404E-34F2-4512-89D1-3226AA01335F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C419DFAD-C059-430D-B51F-48079403ED7B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xmlns="" id="{4BAE4FA9-2632-4576-9E0A-CDF8B2A15BA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4B70F8A7-6A5E-4962-A676-F6F3730464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E8FB11B-C9EA-4E18-89D9-555C50D3B3E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B55F62B4-2F6F-4328-9162-DF7E3A0CF7C4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0713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:a16="http://schemas.microsoft.com/office/drawing/2014/main" xmlns="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xmlns="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xmlns="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xmlns="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5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:a16="http://schemas.microsoft.com/office/drawing/2014/main" xmlns="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:a16="http://schemas.microsoft.com/office/drawing/2014/main" xmlns="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74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7707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3482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xmlns="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xmlns="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xmlns="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406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1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7FA6D39-9DFD-4F67-94B9-4D1042BB36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C4437516-06DB-4972-90D9-3F56529C786D}"/>
              </a:ext>
            </a:extLst>
          </p:cNvPr>
          <p:cNvSpPr/>
          <p:nvPr userDrawn="1"/>
        </p:nvSpPr>
        <p:spPr>
          <a:xfrm>
            <a:off x="0" y="0"/>
            <a:ext cx="9569302" cy="68580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4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F246FC87-D219-463B-8334-E16E1481905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08C9F45-5627-4842-A3EA-25038EF99EC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7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6" r:id="rId4"/>
    <p:sldLayoutId id="2147483737" r:id="rId5"/>
    <p:sldLayoutId id="2147483740" r:id="rId6"/>
    <p:sldLayoutId id="2147483739" r:id="rId7"/>
    <p:sldLayoutId id="2147483744" r:id="rId8"/>
    <p:sldLayoutId id="2147483745" r:id="rId9"/>
    <p:sldLayoutId id="2147483748" r:id="rId10"/>
    <p:sldLayoutId id="2147483749" r:id="rId11"/>
    <p:sldLayoutId id="2147483750" r:id="rId1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BB9CA9A-F494-40FC-9630-AA91FCF302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7"/>
          <a:stretch/>
        </p:blipFill>
        <p:spPr>
          <a:xfrm>
            <a:off x="1762273" y="322193"/>
            <a:ext cx="10429727" cy="65358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50F8743-FFB4-4FAE-8605-DEE70EC88649}"/>
              </a:ext>
            </a:extLst>
          </p:cNvPr>
          <p:cNvSpPr/>
          <p:nvPr/>
        </p:nvSpPr>
        <p:spPr>
          <a:xfrm>
            <a:off x="0" y="510363"/>
            <a:ext cx="12191999" cy="206835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8000"/>
                </a:schemeClr>
              </a:gs>
              <a:gs pos="27000">
                <a:schemeClr val="accent1">
                  <a:alpha val="52000"/>
                </a:schemeClr>
              </a:gs>
              <a:gs pos="86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7F0BBC1-A9C6-4A87-855B-8689719EA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78957"/>
            <a:ext cx="1027602" cy="35429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221F751-3C5B-4561-AD14-8637C5B66736}"/>
              </a:ext>
            </a:extLst>
          </p:cNvPr>
          <p:cNvSpPr txBox="1"/>
          <p:nvPr/>
        </p:nvSpPr>
        <p:spPr>
          <a:xfrm>
            <a:off x="205274" y="950475"/>
            <a:ext cx="84348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PHP Form Handling</a:t>
            </a:r>
            <a:endParaRPr lang="ko-KR" alt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lgerian" pitchFamily="82" charset="0"/>
              <a:cs typeface="Arial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10266218" y="493998"/>
            <a:ext cx="1595224" cy="1570526"/>
          </a:xfrm>
          <a:prstGeom prst="ellipse">
            <a:avLst/>
          </a:prstGeom>
          <a:ln>
            <a:solidFill>
              <a:schemeClr val="accent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221F751-3C5B-4561-AD14-8637C5B66736}"/>
              </a:ext>
            </a:extLst>
          </p:cNvPr>
          <p:cNvSpPr txBox="1"/>
          <p:nvPr/>
        </p:nvSpPr>
        <p:spPr>
          <a:xfrm>
            <a:off x="122146" y="5114742"/>
            <a:ext cx="306439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PHP $_GET $_POST &amp; 	$_REQUEST</a:t>
            </a:r>
            <a:endParaRPr lang="ko-KR" altLang="en-US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lgerian" pitchFamily="8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50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BB9CA9A-F494-40FC-9630-AA91FCF302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7"/>
          <a:stretch/>
        </p:blipFill>
        <p:spPr>
          <a:xfrm>
            <a:off x="1762273" y="322193"/>
            <a:ext cx="10429727" cy="653580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50F8743-FFB4-4FAE-8605-DEE70EC88649}"/>
              </a:ext>
            </a:extLst>
          </p:cNvPr>
          <p:cNvSpPr/>
          <p:nvPr/>
        </p:nvSpPr>
        <p:spPr>
          <a:xfrm>
            <a:off x="0" y="510363"/>
            <a:ext cx="12191999" cy="206835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8000"/>
                </a:schemeClr>
              </a:gs>
              <a:gs pos="27000">
                <a:schemeClr val="accent1">
                  <a:alpha val="52000"/>
                </a:schemeClr>
              </a:gs>
              <a:gs pos="86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47F0BBC1-A9C6-4A87-855B-8689719EA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78957"/>
            <a:ext cx="1027602" cy="35429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221F751-3C5B-4561-AD14-8637C5B66736}"/>
              </a:ext>
            </a:extLst>
          </p:cNvPr>
          <p:cNvSpPr txBox="1"/>
          <p:nvPr/>
        </p:nvSpPr>
        <p:spPr>
          <a:xfrm>
            <a:off x="205274" y="950475"/>
            <a:ext cx="84348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PHP Form Handling</a:t>
            </a:r>
            <a:endParaRPr lang="ko-KR" alt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lgerian" pitchFamily="82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10266218" y="493998"/>
            <a:ext cx="1595224" cy="1570526"/>
          </a:xfrm>
          <a:prstGeom prst="ellipse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221F751-3C5B-4561-AD14-8637C5B66736}"/>
              </a:ext>
            </a:extLst>
          </p:cNvPr>
          <p:cNvSpPr txBox="1"/>
          <p:nvPr/>
        </p:nvSpPr>
        <p:spPr>
          <a:xfrm>
            <a:off x="800734" y="2989931"/>
            <a:ext cx="407049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PHP $_SERVER  	Variable</a:t>
            </a:r>
            <a:endParaRPr lang="ko-KR" altLang="en-US" sz="36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2202866" y="272265"/>
            <a:ext cx="9157854" cy="724247"/>
          </a:xfrm>
        </p:spPr>
        <p:txBody>
          <a:bodyPr/>
          <a:lstStyle/>
          <a:p>
            <a:r>
              <a:rPr lang="en-US" altLang="ko-KR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PHP – Super Global Variable</a:t>
            </a:r>
            <a:endParaRPr lang="ko-KR" altLang="en-U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11322424" y="6064624"/>
            <a:ext cx="869576" cy="793376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117289" y="6504920"/>
            <a:ext cx="522111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u="sng" cap="none" spc="0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Electro-Tech Solution</a:t>
            </a:r>
            <a:endParaRPr lang="en-US" sz="2000" b="1" u="sng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Right Triangle 15"/>
          <p:cNvSpPr/>
          <p:nvPr/>
        </p:nvSpPr>
        <p:spPr>
          <a:xfrm rot="5400000">
            <a:off x="6530" y="-6529"/>
            <a:ext cx="1959432" cy="197249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Triangle 16"/>
          <p:cNvSpPr/>
          <p:nvPr/>
        </p:nvSpPr>
        <p:spPr>
          <a:xfrm rot="5400000">
            <a:off x="13058" y="-13063"/>
            <a:ext cx="1854929" cy="1881054"/>
          </a:xfrm>
          <a:prstGeom prst="rt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Triangle 17"/>
          <p:cNvSpPr/>
          <p:nvPr/>
        </p:nvSpPr>
        <p:spPr>
          <a:xfrm rot="5400000">
            <a:off x="19591" y="-19593"/>
            <a:ext cx="1763489" cy="1802675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10995356" y="5047889"/>
            <a:ext cx="772733" cy="758729"/>
          </a:xfrm>
          <a:prstGeom prst="ellipse">
            <a:avLst/>
          </a:prstGeom>
          <a:ln>
            <a:solidFill>
              <a:srgbClr val="002060"/>
            </a:solidFill>
          </a:ln>
        </p:spPr>
      </p:pic>
      <p:sp>
        <p:nvSpPr>
          <p:cNvPr id="4" name="AutoShape 2" descr="PHP Form &amp; component validation Tutorial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3588328" y="1763489"/>
            <a:ext cx="38238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rgbClr val="C00000"/>
                </a:solidFill>
              </a:rPr>
              <a:t>$_GET</a:t>
            </a:r>
          </a:p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rgbClr val="C00000"/>
                </a:solidFill>
              </a:rPr>
              <a:t>$_POST</a:t>
            </a:r>
          </a:p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rgbClr val="C00000"/>
                </a:solidFill>
              </a:rPr>
              <a:t>$_REQUEST</a:t>
            </a:r>
          </a:p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$_SERVER</a:t>
            </a:r>
          </a:p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$_SESSION</a:t>
            </a:r>
          </a:p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$_COOKIE</a:t>
            </a:r>
          </a:p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$_FILES</a:t>
            </a:r>
            <a:endParaRPr lang="en-IN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2" descr="PHP Icon - DesignBus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9" t="10571" r="10528" b="10541"/>
          <a:stretch/>
        </p:blipFill>
        <p:spPr bwMode="auto">
          <a:xfrm>
            <a:off x="155576" y="160338"/>
            <a:ext cx="745760" cy="74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0" y="6434777"/>
            <a:ext cx="4329404" cy="56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Electro-tech Solution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0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36 0.00231 L 0.0964 0.0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5915E-6 -3.98983E-6 L -0.36191 -0.0053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95" y="-2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2092036" y="272265"/>
            <a:ext cx="8903319" cy="724247"/>
          </a:xfrm>
        </p:spPr>
        <p:txBody>
          <a:bodyPr/>
          <a:lstStyle/>
          <a:p>
            <a:r>
              <a:rPr lang="en-US" altLang="ko-KR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PHP </a:t>
            </a:r>
            <a:r>
              <a:rPr lang="en-US" altLang="ko-KR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:    $_SERVER</a:t>
            </a:r>
            <a:endParaRPr lang="ko-KR" altLang="en-U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11322424" y="6064624"/>
            <a:ext cx="869576" cy="793376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117289" y="6504920"/>
            <a:ext cx="522111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u="sng" cap="none" spc="0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Electro-Tech Solution</a:t>
            </a:r>
            <a:endParaRPr lang="en-US" sz="2000" b="1" u="sng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Right Triangle 15"/>
          <p:cNvSpPr/>
          <p:nvPr/>
        </p:nvSpPr>
        <p:spPr>
          <a:xfrm rot="5400000">
            <a:off x="6530" y="-6529"/>
            <a:ext cx="1959432" cy="197249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Triangle 16"/>
          <p:cNvSpPr/>
          <p:nvPr/>
        </p:nvSpPr>
        <p:spPr>
          <a:xfrm rot="5400000">
            <a:off x="13058" y="-13063"/>
            <a:ext cx="1854929" cy="1881054"/>
          </a:xfrm>
          <a:prstGeom prst="rt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Triangle 17"/>
          <p:cNvSpPr/>
          <p:nvPr/>
        </p:nvSpPr>
        <p:spPr>
          <a:xfrm rot="5400000">
            <a:off x="19591" y="-19593"/>
            <a:ext cx="1763489" cy="1802675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10995356" y="5047889"/>
            <a:ext cx="772733" cy="758729"/>
          </a:xfrm>
          <a:prstGeom prst="ellipse">
            <a:avLst/>
          </a:prstGeom>
          <a:ln>
            <a:solidFill>
              <a:srgbClr val="002060"/>
            </a:solidFill>
          </a:ln>
        </p:spPr>
      </p:pic>
      <p:sp>
        <p:nvSpPr>
          <p:cNvPr id="4" name="AutoShape 2" descr="PHP Form &amp; component validation Tutorial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311882" y="1959432"/>
            <a:ext cx="40265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B0F0"/>
                </a:solidFill>
              </a:rPr>
              <a:t>SERVER Information</a:t>
            </a:r>
          </a:p>
          <a:p>
            <a:endParaRPr lang="en-US" sz="2400" b="1" dirty="0" smtClean="0">
              <a:solidFill>
                <a:srgbClr val="00B0F0"/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B0F0"/>
                </a:solidFill>
              </a:rPr>
              <a:t>HTTP Connection</a:t>
            </a:r>
          </a:p>
          <a:p>
            <a:endParaRPr lang="en-US" sz="2400" b="1" dirty="0" smtClean="0">
              <a:solidFill>
                <a:srgbClr val="00B0F0"/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B0F0"/>
                </a:solidFill>
              </a:rPr>
              <a:t>URL Information</a:t>
            </a:r>
          </a:p>
          <a:p>
            <a:endParaRPr lang="en-US" sz="2400" b="1" dirty="0" smtClean="0">
              <a:solidFill>
                <a:srgbClr val="00B0F0"/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B0F0"/>
                </a:solidFill>
              </a:rPr>
              <a:t>HOST Information</a:t>
            </a:r>
            <a:endParaRPr lang="en-IN" sz="2400" b="1" dirty="0">
              <a:solidFill>
                <a:srgbClr val="00B0F0"/>
              </a:solidFill>
            </a:endParaRPr>
          </a:p>
        </p:txBody>
      </p:sp>
      <p:pic>
        <p:nvPicPr>
          <p:cNvPr id="1026" name="Picture 2" descr="PHP Icon - DesignBus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9" t="10571" r="10528" b="10541"/>
          <a:stretch/>
        </p:blipFill>
        <p:spPr bwMode="auto">
          <a:xfrm>
            <a:off x="155576" y="160338"/>
            <a:ext cx="745760" cy="74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-90853" y="5433125"/>
            <a:ext cx="4868126" cy="1066249"/>
            <a:chOff x="-90853" y="5862328"/>
            <a:chExt cx="4868126" cy="1066249"/>
          </a:xfrm>
        </p:grpSpPr>
        <p:sp>
          <p:nvSpPr>
            <p:cNvPr id="20" name="Rounded Rectangle 19"/>
            <p:cNvSpPr/>
            <p:nvPr/>
          </p:nvSpPr>
          <p:spPr>
            <a:xfrm>
              <a:off x="167951" y="6110103"/>
              <a:ext cx="4609322" cy="59737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	@</a:t>
              </a:r>
              <a:r>
                <a:rPr lang="en-US" sz="2800" dirty="0" err="1" smtClean="0"/>
                <a:t>electrotechsolution</a:t>
              </a:r>
              <a:endParaRPr lang="en-US" sz="2800" dirty="0"/>
            </a:p>
          </p:txBody>
        </p:sp>
        <p:pic>
          <p:nvPicPr>
            <p:cNvPr id="21" name="Picture 2" descr="facebook-scalable-graphics-icon-facebook-logo-facebook-logo-png-clip-art -  Kernel IT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81" t="12745" r="29362" b="13785"/>
            <a:stretch/>
          </p:blipFill>
          <p:spPr bwMode="auto">
            <a:xfrm>
              <a:off x="-90853" y="5862328"/>
              <a:ext cx="1077099" cy="1066249"/>
            </a:xfrm>
            <a:prstGeom prst="flowChartConnector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4981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914 -0.00832 L 0.12728 0.0053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21" y="6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728 -0.00023 L -0.59445 -0.0085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87" y="-4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2682632" y="255865"/>
            <a:ext cx="7222743" cy="724247"/>
          </a:xfrm>
        </p:spPr>
        <p:txBody>
          <a:bodyPr/>
          <a:lstStyle/>
          <a:p>
            <a:r>
              <a:rPr lang="en-US" altLang="ko-KR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 </a:t>
            </a:r>
            <a:r>
              <a:rPr lang="en-US" altLang="ko-KR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PHP :    $_</a:t>
            </a:r>
            <a:r>
              <a:rPr lang="en-US" altLang="ko-KR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SERVER</a:t>
            </a:r>
            <a:endParaRPr lang="ko-KR" altLang="en-U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11322424" y="6064624"/>
            <a:ext cx="869576" cy="793376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117289" y="6504920"/>
            <a:ext cx="522111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u="sng" cap="none" spc="0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Electro-Tech Solution</a:t>
            </a:r>
            <a:endParaRPr lang="en-US" sz="2000" b="1" u="sng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Right Triangle 15"/>
          <p:cNvSpPr/>
          <p:nvPr/>
        </p:nvSpPr>
        <p:spPr>
          <a:xfrm rot="5400000">
            <a:off x="6530" y="-6529"/>
            <a:ext cx="1959432" cy="197249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Triangle 16"/>
          <p:cNvSpPr/>
          <p:nvPr/>
        </p:nvSpPr>
        <p:spPr>
          <a:xfrm rot="5400000">
            <a:off x="13058" y="-13063"/>
            <a:ext cx="1854929" cy="1881054"/>
          </a:xfrm>
          <a:prstGeom prst="rt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Triangle 17"/>
          <p:cNvSpPr/>
          <p:nvPr/>
        </p:nvSpPr>
        <p:spPr>
          <a:xfrm rot="5400000">
            <a:off x="19591" y="-19593"/>
            <a:ext cx="1763489" cy="1802675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10995356" y="5047889"/>
            <a:ext cx="772733" cy="758729"/>
          </a:xfrm>
          <a:prstGeom prst="ellipse">
            <a:avLst/>
          </a:prstGeom>
          <a:ln>
            <a:solidFill>
              <a:srgbClr val="002060"/>
            </a:solidFill>
          </a:ln>
        </p:spPr>
      </p:pic>
      <p:grpSp>
        <p:nvGrpSpPr>
          <p:cNvPr id="7" name="Group 6"/>
          <p:cNvGrpSpPr/>
          <p:nvPr/>
        </p:nvGrpSpPr>
        <p:grpSpPr>
          <a:xfrm>
            <a:off x="1193073" y="1541817"/>
            <a:ext cx="3406637" cy="4254768"/>
            <a:chOff x="1193073" y="1541817"/>
            <a:chExt cx="3406637" cy="4254768"/>
          </a:xfrm>
        </p:grpSpPr>
        <p:sp>
          <p:nvSpPr>
            <p:cNvPr id="3" name="Rectangle 2"/>
            <p:cNvSpPr/>
            <p:nvPr/>
          </p:nvSpPr>
          <p:spPr>
            <a:xfrm>
              <a:off x="1193073" y="1541817"/>
              <a:ext cx="3406636" cy="366376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82982" y="1959431"/>
              <a:ext cx="2078182" cy="34042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82982" y="2697677"/>
              <a:ext cx="2078182" cy="34042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360983" y="1959432"/>
              <a:ext cx="883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Name</a:t>
              </a:r>
              <a:endParaRPr lang="en-IN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60982" y="2668768"/>
              <a:ext cx="883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Email</a:t>
              </a:r>
              <a:endParaRPr lang="en-IN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86961" y="3373699"/>
              <a:ext cx="1096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Gender</a:t>
              </a:r>
              <a:endParaRPr lang="en-IN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69278" y="3379093"/>
              <a:ext cx="714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Male</a:t>
              </a:r>
              <a:endParaRPr lang="en-IN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22073" y="3379093"/>
              <a:ext cx="1177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Female</a:t>
              </a:r>
              <a:endParaRPr lang="en-IN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382982" y="3468310"/>
              <a:ext cx="180000" cy="180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3221237" y="3472287"/>
              <a:ext cx="180000" cy="180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54436" y="4221677"/>
              <a:ext cx="1267637" cy="340423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Submit</a:t>
              </a:r>
              <a:endParaRPr lang="en-IN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72492" y="5427253"/>
              <a:ext cx="1320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accent2">
                      <a:lumMod val="50000"/>
                    </a:schemeClr>
                  </a:solidFill>
                </a:rPr>
                <a:t>h</a:t>
              </a:r>
              <a:r>
                <a:rPr lang="en-US" b="1" dirty="0" err="1" smtClean="0">
                  <a:solidFill>
                    <a:schemeClr val="accent2">
                      <a:lumMod val="50000"/>
                    </a:schemeClr>
                  </a:solidFill>
                </a:rPr>
                <a:t>tml.php</a:t>
              </a:r>
              <a:endParaRPr lang="en-IN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6" name="Notched Right Arrow 5"/>
          <p:cNvSpPr/>
          <p:nvPr/>
        </p:nvSpPr>
        <p:spPr>
          <a:xfrm>
            <a:off x="4890655" y="2867888"/>
            <a:ext cx="1427018" cy="88053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" name="Picture 2" descr="PHP Icon - DesignBus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9" t="10571" r="10528" b="10541"/>
          <a:stretch/>
        </p:blipFill>
        <p:spPr bwMode="auto">
          <a:xfrm>
            <a:off x="155576" y="160338"/>
            <a:ext cx="745760" cy="74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YouTube Subscribe Button - Royalty-Free GIF - Animated Sticker - Free PNG -  Animated Icon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452" y="269492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6994515" y="2359144"/>
            <a:ext cx="3562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b="1" dirty="0" smtClean="0">
                <a:solidFill>
                  <a:srgbClr val="0070C0"/>
                </a:solidFill>
              </a:rPr>
              <a:t>Database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b="1" dirty="0" smtClean="0">
                <a:solidFill>
                  <a:srgbClr val="7030A0"/>
                </a:solidFill>
              </a:rPr>
              <a:t>Print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Conditional Page Content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98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6084E4B-5F7E-4B0D-9538-D7ABEB183593}"/>
              </a:ext>
            </a:extLst>
          </p:cNvPr>
          <p:cNvSpPr/>
          <p:nvPr/>
        </p:nvSpPr>
        <p:spPr>
          <a:xfrm>
            <a:off x="7857460" y="1"/>
            <a:ext cx="4334539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691C40-340A-44BC-A6B3-C3A20A9ED913}"/>
              </a:ext>
            </a:extLst>
          </p:cNvPr>
          <p:cNvSpPr txBox="1"/>
          <p:nvPr/>
        </p:nvSpPr>
        <p:spPr>
          <a:xfrm>
            <a:off x="7857460" y="2629120"/>
            <a:ext cx="433453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B2F21A8-A2DC-448E-8003-AFE4C77CBA6F}"/>
              </a:ext>
            </a:extLst>
          </p:cNvPr>
          <p:cNvSpPr txBox="1"/>
          <p:nvPr/>
        </p:nvSpPr>
        <p:spPr>
          <a:xfrm>
            <a:off x="7857460" y="3602660"/>
            <a:ext cx="433454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Any query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9402082" y="784435"/>
            <a:ext cx="1820099" cy="1787114"/>
          </a:xfrm>
          <a:prstGeom prst="ellipse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356764" y="4752109"/>
            <a:ext cx="1842654" cy="4534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SUBSCRIBED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6454188" y="4562100"/>
            <a:ext cx="886691" cy="85981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2" descr="File:YouTube full-color icon (2017)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307" y="4777821"/>
            <a:ext cx="619211" cy="42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Bell Icon Logo Png Free Download - The Mayanagari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" t="2869" r="3161" b="2437"/>
          <a:stretch/>
        </p:blipFill>
        <p:spPr bwMode="auto">
          <a:xfrm>
            <a:off x="9402168" y="4556858"/>
            <a:ext cx="816870" cy="825721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25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0.38333 L 0.00338 -0.006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7234</TotalTime>
  <Words>80</Words>
  <Application>Microsoft Office PowerPoint</Application>
  <PresentationFormat>Custom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Sachin</cp:lastModifiedBy>
  <cp:revision>244</cp:revision>
  <dcterms:created xsi:type="dcterms:W3CDTF">2018-04-24T17:14:44Z</dcterms:created>
  <dcterms:modified xsi:type="dcterms:W3CDTF">2022-02-01T15:39:34Z</dcterms:modified>
</cp:coreProperties>
</file>