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0"/>
  </p:handoutMasterIdLst>
  <p:sldIdLst>
    <p:sldId id="256" r:id="rId4"/>
    <p:sldId id="318" r:id="rId5"/>
    <p:sldId id="319" r:id="rId6"/>
    <p:sldId id="317" r:id="rId7"/>
    <p:sldId id="260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2013"/>
    <a:srgbClr val="E5B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>
        <p:scale>
          <a:sx n="51" d="100"/>
          <a:sy n="51" d="100"/>
        </p:scale>
        <p:origin x="-1434" y="-58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273" y="322193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7F0BBC1-A9C6-4A87-855B-8689719E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8957"/>
            <a:ext cx="1027602" cy="3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205274" y="950475"/>
            <a:ext cx="8434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PHP Form Handling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266218" y="493998"/>
            <a:ext cx="1595224" cy="1570526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2" descr="PHP Icon - DesignBus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485192" y="2661564"/>
            <a:ext cx="4186097" cy="41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485192" y="1873805"/>
            <a:ext cx="593427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$_SERVER  </a:t>
            </a:r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Variable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02866" y="272265"/>
            <a:ext cx="9157854" cy="724247"/>
          </a:xfrm>
        </p:spPr>
        <p:txBody>
          <a:bodyPr/>
          <a:lstStyle/>
          <a:p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– Super Global Variable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588328" y="1763489"/>
            <a:ext cx="3823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$_GET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$_POST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$_REQUEST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$_SERVER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$_SESSION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$_COOKIE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$_FILES</a:t>
            </a:r>
            <a:endParaRPr lang="en-IN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434777"/>
            <a:ext cx="4329404" cy="56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Electro-tech Solution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 0.00231 L 0.0964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915E-6 -3.98983E-6 L -0.36191 -0.005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5" y="-2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092036" y="272265"/>
            <a:ext cx="8903319" cy="724247"/>
          </a:xfrm>
        </p:spPr>
        <p:txBody>
          <a:bodyPr/>
          <a:lstStyle/>
          <a:p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:    $_SERVER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311882" y="1959432"/>
            <a:ext cx="4026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F0"/>
                </a:solidFill>
              </a:rPr>
              <a:t>SERVER Information</a:t>
            </a: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F0"/>
                </a:solidFill>
              </a:rPr>
              <a:t>HTTP Connection</a:t>
            </a: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F0"/>
                </a:solidFill>
              </a:rPr>
              <a:t>URL Information</a:t>
            </a: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F0"/>
                </a:solidFill>
              </a:rPr>
              <a:t>HOST Information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-90853" y="5433125"/>
            <a:ext cx="4868126" cy="1066249"/>
            <a:chOff x="-90853" y="5862328"/>
            <a:chExt cx="4868126" cy="1066249"/>
          </a:xfrm>
        </p:grpSpPr>
        <p:sp>
          <p:nvSpPr>
            <p:cNvPr id="20" name="Rounded Rectangle 19"/>
            <p:cNvSpPr/>
            <p:nvPr/>
          </p:nvSpPr>
          <p:spPr>
            <a:xfrm>
              <a:off x="167951" y="6110103"/>
              <a:ext cx="4609322" cy="59737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	@</a:t>
              </a:r>
              <a:r>
                <a:rPr lang="en-US" sz="2800" dirty="0" err="1" smtClean="0"/>
                <a:t>electrotechsolution</a:t>
              </a:r>
              <a:endParaRPr lang="en-US" sz="2800" dirty="0"/>
            </a:p>
          </p:txBody>
        </p:sp>
        <p:pic>
          <p:nvPicPr>
            <p:cNvPr id="21" name="Picture 2" descr="facebook-scalable-graphics-icon-facebook-logo-facebook-logo-png-clip-art -  Kernel I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1" t="12745" r="29362" b="13785"/>
            <a:stretch/>
          </p:blipFill>
          <p:spPr bwMode="auto">
            <a:xfrm>
              <a:off x="-90853" y="5862328"/>
              <a:ext cx="1077099" cy="1066249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98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14 -0.00832 L 0.12728 0.005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21" y="6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28 -0.00023 L -0.59445 -0.008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87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682632" y="255865"/>
            <a:ext cx="7222743" cy="724247"/>
          </a:xfrm>
        </p:spPr>
        <p:txBody>
          <a:bodyPr/>
          <a:lstStyle/>
          <a:p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:    $_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SERVER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1193073" y="1541817"/>
            <a:ext cx="3406637" cy="4254768"/>
            <a:chOff x="1193073" y="1541817"/>
            <a:chExt cx="3406637" cy="4254768"/>
          </a:xfrm>
        </p:grpSpPr>
        <p:sp>
          <p:nvSpPr>
            <p:cNvPr id="3" name="Rectangle 2"/>
            <p:cNvSpPr/>
            <p:nvPr/>
          </p:nvSpPr>
          <p:spPr>
            <a:xfrm>
              <a:off x="1193073" y="1541817"/>
              <a:ext cx="3406636" cy="366376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82982" y="1959431"/>
              <a:ext cx="2078182" cy="3404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2982" y="2697677"/>
              <a:ext cx="2078182" cy="3404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60983" y="1959432"/>
              <a:ext cx="88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0982" y="2668768"/>
              <a:ext cx="88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Email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86961" y="3373699"/>
              <a:ext cx="1096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Gender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69278" y="3379093"/>
              <a:ext cx="71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Male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22073" y="3379093"/>
              <a:ext cx="117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382982" y="3468310"/>
              <a:ext cx="180000" cy="180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3221237" y="3472287"/>
              <a:ext cx="180000" cy="180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54436" y="4221677"/>
              <a:ext cx="1267637" cy="340423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Submit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2492" y="5427253"/>
              <a:ext cx="1320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50000"/>
                    </a:schemeClr>
                  </a:solidFill>
                </a:rPr>
                <a:t>h</a:t>
              </a:r>
              <a:r>
                <a:rPr lang="en-US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tml.php</a:t>
              </a:r>
              <a:endParaRPr lang="en-IN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Notched Right Arrow 5"/>
          <p:cNvSpPr/>
          <p:nvPr/>
        </p:nvSpPr>
        <p:spPr>
          <a:xfrm>
            <a:off x="4890655" y="2867888"/>
            <a:ext cx="1427018" cy="8805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ouTube Subscribe Button - Royalty-Free GIF - Animated Sticker - Free PNG -  Animated Ico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52" y="269492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994515" y="2359144"/>
            <a:ext cx="356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70C0"/>
                </a:solidFill>
              </a:rPr>
              <a:t>Database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7030A0"/>
                </a:solidFill>
              </a:rPr>
              <a:t>Print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Conditional Page Content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7857460" y="3602660"/>
            <a:ext cx="43345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Any query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9402082" y="784435"/>
            <a:ext cx="1820099" cy="1787114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56764" y="4752109"/>
            <a:ext cx="1842654" cy="453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454188" y="4562100"/>
            <a:ext cx="886691" cy="8598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 descr="File:YouTube full-color icon (2017)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07" y="4777821"/>
            <a:ext cx="619211" cy="4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ell Icon Logo Png Free Download - The Mayanagar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69" r="3161" b="2437"/>
          <a:stretch/>
        </p:blipFill>
        <p:spPr bwMode="auto">
          <a:xfrm>
            <a:off x="9402168" y="4556858"/>
            <a:ext cx="816870" cy="82572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38333 L 0.00338 -0.0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7231</TotalTime>
  <Words>72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</cp:lastModifiedBy>
  <cp:revision>244</cp:revision>
  <dcterms:created xsi:type="dcterms:W3CDTF">2018-04-24T17:14:44Z</dcterms:created>
  <dcterms:modified xsi:type="dcterms:W3CDTF">2022-02-01T15:39:53Z</dcterms:modified>
</cp:coreProperties>
</file>