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0"/>
  </p:handoutMasterIdLst>
  <p:sldIdLst>
    <p:sldId id="256" r:id="rId4"/>
    <p:sldId id="318" r:id="rId5"/>
    <p:sldId id="319" r:id="rId6"/>
    <p:sldId id="317" r:id="rId7"/>
    <p:sldId id="260" r:id="rId8"/>
    <p:sldId id="321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2013"/>
    <a:srgbClr val="E5B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/>
  </p:normalViewPr>
  <p:slideViewPr>
    <p:cSldViewPr snapToGrid="0">
      <p:cViewPr>
        <p:scale>
          <a:sx n="69" d="100"/>
          <a:sy n="69" d="100"/>
        </p:scale>
        <p:origin x="-750" y="-204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xmlns="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xmlns="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B9CA9A-F494-40FC-9630-AA91FCF30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7"/>
          <a:stretch/>
        </p:blipFill>
        <p:spPr>
          <a:xfrm>
            <a:off x="1762273" y="322193"/>
            <a:ext cx="10429727" cy="65358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7F0BBC1-A9C6-4A87-855B-8689719EA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78957"/>
            <a:ext cx="1027602" cy="3542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205274" y="950475"/>
            <a:ext cx="84348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PHP Form Handling</a:t>
            </a:r>
            <a:endParaRPr lang="ko-KR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266218" y="493998"/>
            <a:ext cx="1595224" cy="1570526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2" descr="PHP Icon - DesignBus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9" t="10571" r="10528" b="10541"/>
          <a:stretch/>
        </p:blipFill>
        <p:spPr bwMode="auto">
          <a:xfrm>
            <a:off x="485192" y="2661564"/>
            <a:ext cx="4186097" cy="41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485192" y="1873805"/>
            <a:ext cx="593427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$_SESSION  Variable</a:t>
            </a:r>
            <a:endParaRPr lang="ko-KR" altLang="en-US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202866" y="272265"/>
            <a:ext cx="9157854" cy="724247"/>
          </a:xfrm>
        </p:spPr>
        <p:txBody>
          <a:bodyPr/>
          <a:lstStyle/>
          <a:p>
            <a:r>
              <a:rPr lang="en-US" altLang="ko-KR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PHP – Super Global Variable</a:t>
            </a:r>
            <a:endParaRPr lang="ko-KR" alt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Electro-Tech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sp>
        <p:nvSpPr>
          <p:cNvPr id="4" name="AutoShape 2" descr="PHP Form &amp; component validation Tutoria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3588328" y="1763489"/>
            <a:ext cx="38238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$_GET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$_POST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$_REQUEST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$_SERVER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$_SESSION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$_COOKIE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$_FILES</a:t>
            </a:r>
            <a:endParaRPr lang="en-IN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2" descr="PHP Icon - DesignBu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9" t="10571" r="10528" b="10541"/>
          <a:stretch/>
        </p:blipFill>
        <p:spPr bwMode="auto">
          <a:xfrm>
            <a:off x="155576" y="160338"/>
            <a:ext cx="745760" cy="7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-26132" y="5781387"/>
            <a:ext cx="4329404" cy="56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Electro-tech Solution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6 0.00231 L 0.0964 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915E-6 -3.98983E-6 L -0.36191 -0.0053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95" y="-2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092036" y="272265"/>
            <a:ext cx="8903319" cy="724247"/>
          </a:xfrm>
        </p:spPr>
        <p:txBody>
          <a:bodyPr/>
          <a:lstStyle/>
          <a:p>
            <a:r>
              <a:rPr lang="en-US" altLang="ko-KR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PHP </a:t>
            </a:r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:    $_SESSION</a:t>
            </a:r>
            <a:endParaRPr lang="ko-KR" alt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Electro-Tech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sp>
        <p:nvSpPr>
          <p:cNvPr id="4" name="AutoShape 2" descr="PHP Form &amp; component validation Tutoria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PHP Icon - DesignBu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9" t="10571" r="10528" b="10541"/>
          <a:stretch/>
        </p:blipFill>
        <p:spPr bwMode="auto">
          <a:xfrm>
            <a:off x="155576" y="160338"/>
            <a:ext cx="745760" cy="7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-90853" y="5433125"/>
            <a:ext cx="4868126" cy="1066249"/>
            <a:chOff x="-90853" y="5862328"/>
            <a:chExt cx="4868126" cy="1066249"/>
          </a:xfrm>
        </p:grpSpPr>
        <p:sp>
          <p:nvSpPr>
            <p:cNvPr id="20" name="Rounded Rectangle 19"/>
            <p:cNvSpPr/>
            <p:nvPr/>
          </p:nvSpPr>
          <p:spPr>
            <a:xfrm>
              <a:off x="167951" y="6110103"/>
              <a:ext cx="4609322" cy="59737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	@</a:t>
              </a:r>
              <a:r>
                <a:rPr lang="en-US" sz="2800" dirty="0" err="1" smtClean="0"/>
                <a:t>electrotechsolution</a:t>
              </a:r>
              <a:endParaRPr lang="en-US" sz="2800" dirty="0"/>
            </a:p>
          </p:txBody>
        </p:sp>
        <p:pic>
          <p:nvPicPr>
            <p:cNvPr id="21" name="Picture 2" descr="facebook-scalable-graphics-icon-facebook-logo-facebook-logo-png-clip-art -  Kernel IT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81" t="12745" r="29362" b="13785"/>
            <a:stretch/>
          </p:blipFill>
          <p:spPr bwMode="auto">
            <a:xfrm>
              <a:off x="-90853" y="5862328"/>
              <a:ext cx="1077099" cy="1066249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5503914" y="1626106"/>
            <a:ext cx="3097762" cy="2813278"/>
            <a:chOff x="5240646" y="1636266"/>
            <a:chExt cx="3097762" cy="2813278"/>
          </a:xfrm>
        </p:grpSpPr>
        <p:pic>
          <p:nvPicPr>
            <p:cNvPr id="1028" name="Picture 4" descr="Virtual Server Icon Png - Cloud Server Transparent PNG - 624x403 - Free  Download on Nice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66" t="7882" r="15980" b="7895"/>
            <a:stretch/>
          </p:blipFill>
          <p:spPr bwMode="auto">
            <a:xfrm>
              <a:off x="5240646" y="2409820"/>
              <a:ext cx="3097762" cy="2039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727848" y="1636266"/>
              <a:ext cx="1772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</a:rPr>
                <a:t>Server</a:t>
              </a:r>
              <a:endParaRPr lang="en-IN" sz="3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2710" y="2234641"/>
            <a:ext cx="2630084" cy="2124438"/>
            <a:chOff x="1802247" y="2234641"/>
            <a:chExt cx="2630084" cy="2124438"/>
          </a:xfrm>
        </p:grpSpPr>
        <p:pic>
          <p:nvPicPr>
            <p:cNvPr id="27" name="Picture 2" descr="Desktop Computer Icon Computer Transparent PNG &amp;amp; SVG Vector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9" t="11028" b="11267"/>
            <a:stretch/>
          </p:blipFill>
          <p:spPr bwMode="auto">
            <a:xfrm>
              <a:off x="1802247" y="2234641"/>
              <a:ext cx="2630084" cy="2124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972492" y="2650529"/>
              <a:ext cx="160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</a:rPr>
                <a:t>User</a:t>
              </a:r>
              <a:endParaRPr lang="en-IN" sz="36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2852794" y="3296860"/>
            <a:ext cx="1644561" cy="0"/>
          </a:xfrm>
          <a:prstGeom prst="straightConnector1">
            <a:avLst/>
          </a:prstGeom>
          <a:ln w="1238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loud, hosting, hosting server, services, web hosting icon - Download on  Iconfind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016" y="2399660"/>
            <a:ext cx="2100172" cy="210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/>
          <p:cNvCxnSpPr/>
          <p:nvPr/>
        </p:nvCxnSpPr>
        <p:spPr>
          <a:xfrm>
            <a:off x="8338408" y="3341811"/>
            <a:ext cx="8651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729855" y="3650656"/>
            <a:ext cx="781819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30623" y="1839494"/>
            <a:ext cx="2260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Session</a:t>
            </a:r>
            <a:endParaRPr lang="en-IN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90655" y="5297333"/>
            <a:ext cx="3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User Login Form</a:t>
            </a:r>
            <a:endParaRPr lang="en-IN" sz="36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128655" y="4038583"/>
            <a:ext cx="10395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38408" y="2908640"/>
            <a:ext cx="99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info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3309208" y="4130501"/>
            <a:ext cx="99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info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81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758 -0.00555 L 0.12884 0.008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21" y="6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84 0.00809 L -0.59289 -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87" y="-4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23 -0.003 L 0.0766 -0.0055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4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64 0.00301 L -0.03203 0.0027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96296E-6 L -0.06966 -0.0002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3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319921" y="160338"/>
            <a:ext cx="8639792" cy="1101880"/>
          </a:xfrm>
        </p:spPr>
        <p:txBody>
          <a:bodyPr/>
          <a:lstStyle/>
          <a:p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 </a:t>
            </a:r>
            <a:r>
              <a:rPr lang="en-US" altLang="ko-KR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PHP </a:t>
            </a:r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: Condition to Set and Get SESSION value</a:t>
            </a:r>
            <a:endParaRPr lang="ko-KR" alt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1322424" y="6064624"/>
            <a:ext cx="869576" cy="793376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117289" y="6504920"/>
            <a:ext cx="52211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latin typeface="Andalus" pitchFamily="18" charset="-78"/>
                <a:cs typeface="Andalus" pitchFamily="18" charset="-78"/>
              </a:rPr>
              <a:t>Electro-Tech Solution</a:t>
            </a:r>
            <a:endParaRPr lang="en-US" sz="2000" b="1" u="sng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ight Triangle 15"/>
          <p:cNvSpPr/>
          <p:nvPr/>
        </p:nvSpPr>
        <p:spPr>
          <a:xfrm rot="5400000">
            <a:off x="6530" y="-6529"/>
            <a:ext cx="1959432" cy="197249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rot="5400000">
            <a:off x="13058" y="-13063"/>
            <a:ext cx="1854929" cy="188105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rot="5400000">
            <a:off x="19591" y="-19593"/>
            <a:ext cx="1763489" cy="1802675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10995356" y="5047889"/>
            <a:ext cx="772733" cy="758729"/>
          </a:xfrm>
          <a:prstGeom prst="ellipse">
            <a:avLst/>
          </a:prstGeom>
          <a:ln>
            <a:solidFill>
              <a:srgbClr val="002060"/>
            </a:solidFill>
          </a:ln>
        </p:spPr>
      </p:pic>
      <p:pic>
        <p:nvPicPr>
          <p:cNvPr id="30" name="Picture 2" descr="PHP Icon - DesignBu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9" t="10571" r="10528" b="10541"/>
          <a:stretch/>
        </p:blipFill>
        <p:spPr bwMode="auto">
          <a:xfrm>
            <a:off x="155576" y="160338"/>
            <a:ext cx="745760" cy="7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802673" y="2194959"/>
            <a:ext cx="6705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</a:rPr>
              <a:t>Condition 1 : 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SESSION_Start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7030A0"/>
                </a:solidFill>
              </a:rPr>
              <a:t>Condition 2 :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$_SESSION[</a:t>
            </a:r>
            <a:r>
              <a:rPr lang="en-US" sz="2400" b="1" dirty="0" smtClean="0">
                <a:solidFill>
                  <a:srgbClr val="7030A0"/>
                </a:solidFill>
              </a:rPr>
              <a:t>name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= value;</a:t>
            </a:r>
          </a:p>
          <a:p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Condition 2 :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echo $_SESSION [</a:t>
            </a:r>
            <a:r>
              <a:rPr lang="en-US" sz="2400" b="1" dirty="0" smtClean="0">
                <a:solidFill>
                  <a:srgbClr val="00B050"/>
                </a:solidFill>
              </a:rPr>
              <a:t>name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];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38408" y="3020291"/>
            <a:ext cx="359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Set Session name &amp; value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38408" y="3764619"/>
            <a:ext cx="359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Get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Session name &amp; value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38845" y="4286351"/>
            <a:ext cx="3590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Delete Session</a:t>
            </a:r>
            <a:endParaRPr lang="en-IN" sz="2800" b="1" u="sng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65107" y="5057921"/>
            <a:ext cx="5459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</a:rPr>
              <a:t>Condition 1 : </a:t>
            </a:r>
            <a:r>
              <a:rPr lang="en-US" sz="2400" b="1" dirty="0" err="1" smtClean="0">
                <a:solidFill>
                  <a:srgbClr val="C00000"/>
                </a:solidFill>
              </a:rPr>
              <a:t>Session_unset</a:t>
            </a:r>
            <a:r>
              <a:rPr lang="en-US" sz="2400" b="1" dirty="0" smtClean="0">
                <a:solidFill>
                  <a:srgbClr val="C00000"/>
                </a:solidFill>
              </a:rPr>
              <a:t>();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B050"/>
                </a:solidFill>
              </a:rPr>
              <a:t>Condition 2 :  </a:t>
            </a:r>
            <a:r>
              <a:rPr lang="en-US" sz="2400" b="1" dirty="0" err="1" smtClean="0">
                <a:solidFill>
                  <a:srgbClr val="C00000"/>
                </a:solidFill>
              </a:rPr>
              <a:t>Session_destroy</a:t>
            </a:r>
            <a:r>
              <a:rPr lang="en-US" sz="2400" b="1" dirty="0" smtClean="0">
                <a:solidFill>
                  <a:srgbClr val="C00000"/>
                </a:solidFill>
              </a:rPr>
              <a:t>();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6481" y="5076610"/>
            <a:ext cx="359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Remove all session variables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13078" y="5817479"/>
            <a:ext cx="359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Destroy the session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98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28" grpId="0"/>
      <p:bldP spid="29" grpId="0"/>
      <p:bldP spid="31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2F21A8-A2DC-448E-8003-AFE4C77CBA6F}"/>
              </a:ext>
            </a:extLst>
          </p:cNvPr>
          <p:cNvSpPr txBox="1"/>
          <p:nvPr/>
        </p:nvSpPr>
        <p:spPr>
          <a:xfrm>
            <a:off x="7857460" y="3602660"/>
            <a:ext cx="433454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Any query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812"/>
          <a:stretch/>
        </p:blipFill>
        <p:spPr>
          <a:xfrm>
            <a:off x="9402082" y="784435"/>
            <a:ext cx="1820099" cy="1787114"/>
          </a:xfrm>
          <a:prstGeom prst="ellipse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356764" y="4752109"/>
            <a:ext cx="1842654" cy="453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SUBSCRIBED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454188" y="4562100"/>
            <a:ext cx="886691" cy="85981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2" descr="File:YouTube full-color icon (2017)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307" y="4777821"/>
            <a:ext cx="619211" cy="42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ell Icon Logo Png Free Download - The Mayanagar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2869" r="3161" b="2437"/>
          <a:stretch/>
        </p:blipFill>
        <p:spPr bwMode="auto">
          <a:xfrm>
            <a:off x="9402168" y="4556858"/>
            <a:ext cx="816870" cy="825721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25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38333 L 0.00338 -0.006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7400</TotalTime>
  <Words>119</Words>
  <Application>Microsoft Office PowerPoint</Application>
  <PresentationFormat>Custom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Sachin</cp:lastModifiedBy>
  <cp:revision>256</cp:revision>
  <dcterms:created xsi:type="dcterms:W3CDTF">2018-04-24T17:14:44Z</dcterms:created>
  <dcterms:modified xsi:type="dcterms:W3CDTF">2022-02-03T17:42:22Z</dcterms:modified>
</cp:coreProperties>
</file>