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0"/>
  </p:handoutMasterIdLst>
  <p:sldIdLst>
    <p:sldId id="256" r:id="rId4"/>
    <p:sldId id="318" r:id="rId5"/>
    <p:sldId id="319" r:id="rId6"/>
    <p:sldId id="317" r:id="rId7"/>
    <p:sldId id="26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1FF"/>
    <a:srgbClr val="FBAF81"/>
    <a:srgbClr val="F98F4D"/>
    <a:srgbClr val="9D2013"/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9110" autoAdjust="0"/>
  </p:normalViewPr>
  <p:slideViewPr>
    <p:cSldViewPr snapToGrid="0">
      <p:cViewPr>
        <p:scale>
          <a:sx n="48" d="100"/>
          <a:sy n="48" d="100"/>
        </p:scale>
        <p:origin x="-1554" y="-63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2-04T16:54:31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20613 8334,'-25'0,"0"0,-149-24,-24 24,24-25,-24 25,74 0,0 0,0 0,25 0,-1-25,-73 0,49 25,49 0,-49 0,50 0,-25 0,49 0,-24 0,24 0,-24 0,24 0,-24 0,24 0,0 0,-24 0,49 0,-49 0,49 0,0 0,0 0,1 0,-26 0,0 0,26 0,-51 0,26 0,24 0,-50 0,50 0,-24 25,-1 0,-49-25,-25 25,0 24,-25 1,0-25,-24 24,-26 26,-24-26,74-24,25 0,25 0,-25 24,25-49,24 25,1-25,24 0,1 0,-1 0,0 0,1 0,-1 0,25 0,-24 0,-1 0,25 0,-24 0,24 0,0 0,0 0,1 0,-1 0,0 0,-25 0,26 0,-26 0,25-25,0 25,-24 0,24 0,-25-49,26 49,-26-25,25 0,-49 25,24-25,-24-24,49 49,0 0,-25-25,26 0,-1 25,0 0,0 0,25-25,-25 25,25-25,-24 25,-1 0,0 0,0-24,0 24,-24 0,24 0,-25 0,26 0,-1 0,0 0,0 0,0 0,1 0,-1 0,25-25,-25 25,0 0,0 0,1 0,-1 0,0 0,0-25,0 25,25-25</inkml:trace>
  <inkml:trace contextRef="#ctx0" brushRef="#br0" timeOffset="1593.3966">13543 8285,'-24'0,"-1"0,0 25,0 24,-49 1,49-25,0 24,0-49,25 25,-24-25,-1 0,25 25,-25 0,0-25,50 0,0 0,24 0,-24 0,0 0,-25 24</inkml:trace>
  <inkml:trace contextRef="#ctx0" brushRef="#br0" timeOffset="3202.1302">13345 8582,'25'25,"0"-25,-25 25,24-25,-24 25,0 0,25-25,-25 24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05274" y="950475"/>
            <a:ext cx="8434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Form Handling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2" descr="PHP Icon - DesignBus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485192" y="2661564"/>
            <a:ext cx="4186097" cy="41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85192" y="1873805"/>
            <a:ext cx="593427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$_COOKIE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Variable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02866" y="272265"/>
            <a:ext cx="9157854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– Super Global Variable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588328" y="1763489"/>
            <a:ext cx="3823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$_GET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$_POST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$_REQUEST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$_SERVER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$_SESSION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$_COOKIE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$_FILES</a:t>
            </a:r>
            <a:endParaRPr lang="en-IN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26132" y="5781387"/>
            <a:ext cx="4329404" cy="56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Electro-tech Solution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 0.00231 L 0.0964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915E-6 -3.98983E-6 L -0.36191 -0.005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5" y="-2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092036" y="272265"/>
            <a:ext cx="8903319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: </a:t>
            </a:r>
            <a:r>
              <a:rPr lang="en-US" sz="4400" b="1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$_COOKIE</a:t>
            </a:r>
            <a:endParaRPr lang="ko-KR" altLang="en-US" sz="4400" b="1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-90853" y="5433125"/>
            <a:ext cx="4868126" cy="1066249"/>
            <a:chOff x="-90853" y="5862328"/>
            <a:chExt cx="4868126" cy="1066249"/>
          </a:xfrm>
        </p:grpSpPr>
        <p:sp>
          <p:nvSpPr>
            <p:cNvPr id="20" name="Rounded Rectangle 19"/>
            <p:cNvSpPr/>
            <p:nvPr/>
          </p:nvSpPr>
          <p:spPr>
            <a:xfrm>
              <a:off x="167951" y="6110103"/>
              <a:ext cx="4609322" cy="59737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	@</a:t>
              </a:r>
              <a:r>
                <a:rPr lang="en-US" sz="2800" dirty="0" err="1" smtClean="0"/>
                <a:t>electrotechsolution</a:t>
              </a:r>
              <a:endParaRPr lang="en-US" sz="2800" dirty="0"/>
            </a:p>
          </p:txBody>
        </p:sp>
        <p:pic>
          <p:nvPicPr>
            <p:cNvPr id="21" name="Picture 2" descr="facebook-scalable-graphics-icon-facebook-logo-facebook-logo-png-clip-art -  Kernel I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1" t="12745" r="29362" b="13785"/>
            <a:stretch/>
          </p:blipFill>
          <p:spPr bwMode="auto">
            <a:xfrm>
              <a:off x="-90853" y="5862328"/>
              <a:ext cx="1077099" cy="1066249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2" descr="Desktop Computer Icon Computer Transparent PNG &amp;amp; SVG Vec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t="11028" b="11267"/>
          <a:stretch/>
        </p:blipFill>
        <p:spPr bwMode="auto">
          <a:xfrm>
            <a:off x="7296496" y="2306189"/>
            <a:ext cx="2630084" cy="212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932218" y="4430627"/>
            <a:ext cx="606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Temporary in formation in users computer.</a:t>
            </a:r>
            <a:endParaRPr lang="en-IN" sz="2400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8456" y="1662545"/>
            <a:ext cx="4248817" cy="3686101"/>
            <a:chOff x="528456" y="1662545"/>
            <a:chExt cx="4248817" cy="3686101"/>
          </a:xfrm>
        </p:grpSpPr>
        <p:sp>
          <p:nvSpPr>
            <p:cNvPr id="2" name="Rectangle 1"/>
            <p:cNvSpPr/>
            <p:nvPr/>
          </p:nvSpPr>
          <p:spPr>
            <a:xfrm>
              <a:off x="528456" y="1662545"/>
              <a:ext cx="4248817" cy="3686101"/>
            </a:xfrm>
            <a:prstGeom prst="rect">
              <a:avLst/>
            </a:prstGeom>
            <a:solidFill>
              <a:srgbClr val="93D1FF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166" y="1696088"/>
              <a:ext cx="4188287" cy="720437"/>
            </a:xfrm>
            <a:prstGeom prst="rect">
              <a:avLst/>
            </a:prstGeom>
            <a:solidFill>
              <a:srgbClr val="FBA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/>
                <a:t>Electro-Tech Solution</a:t>
              </a:r>
              <a:endParaRPr lang="en-IN" sz="24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8720" y="2743199"/>
              <a:ext cx="2558569" cy="230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98F4D"/>
                  </a:solidFill>
                </a:rPr>
                <a:t>Electro-Tech Solution</a:t>
              </a:r>
            </a:p>
            <a:p>
              <a:pPr algn="ctr"/>
              <a:endParaRPr lang="en-IN" dirty="0">
                <a:solidFill>
                  <a:srgbClr val="F98F4D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91163" y="2743198"/>
              <a:ext cx="1659984" cy="2304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Conditions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Our Policy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Contact Us</a:t>
              </a:r>
            </a:p>
            <a:p>
              <a:endParaRPr lang="en-US" b="1" dirty="0"/>
            </a:p>
            <a:p>
              <a:endParaRPr lang="en-US" b="1" dirty="0" smtClean="0"/>
            </a:p>
            <a:p>
              <a:endParaRPr lang="en-US" b="1" dirty="0"/>
            </a:p>
            <a:p>
              <a:endParaRPr lang="en-IN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720" y="2386930"/>
              <a:ext cx="328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Home | About Us | Products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720" y="5005440"/>
              <a:ext cx="3437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</a:rPr>
                <a:t>@copyright electro-Tech solution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4750560" y="2964600"/>
              <a:ext cx="2670480" cy="187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1200" y="2955240"/>
                <a:ext cx="268920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8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58 -0.00555 L 0.12884 0.008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21" y="6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4 0.00809 L -0.59289 -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87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06354" y="160338"/>
            <a:ext cx="8639792" cy="81937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: $_COOKIE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pic>
        <p:nvPicPr>
          <p:cNvPr id="30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62594" y="1763489"/>
            <a:ext cx="10159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 Cookie 1: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Setcookie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smtClean="0">
                <a:solidFill>
                  <a:srgbClr val="92D050"/>
                </a:solidFill>
              </a:rPr>
              <a:t>name</a:t>
            </a:r>
            <a:r>
              <a:rPr lang="en-US" sz="2400" b="1" dirty="0" smtClean="0">
                <a:solidFill>
                  <a:srgbClr val="7030A0"/>
                </a:solidFill>
              </a:rPr>
              <a:t>, </a:t>
            </a:r>
            <a:r>
              <a:rPr lang="en-US" sz="2400" b="1" dirty="0" smtClean="0">
                <a:solidFill>
                  <a:srgbClr val="92D050"/>
                </a:solidFill>
              </a:rPr>
              <a:t>value</a:t>
            </a:r>
            <a:r>
              <a:rPr lang="en-US" sz="2400" b="1" dirty="0" smtClean="0">
                <a:solidFill>
                  <a:srgbClr val="7030A0"/>
                </a:solidFill>
              </a:rPr>
              <a:t>, </a:t>
            </a:r>
            <a:r>
              <a:rPr lang="en-US" sz="2400" b="1" dirty="0" smtClean="0">
                <a:solidFill>
                  <a:srgbClr val="92D050"/>
                </a:solidFill>
              </a:rPr>
              <a:t>expire</a:t>
            </a:r>
            <a:r>
              <a:rPr lang="en-US" sz="2400" b="1" dirty="0" smtClean="0">
                <a:solidFill>
                  <a:srgbClr val="7030A0"/>
                </a:solidFill>
              </a:rPr>
              <a:t>, </a:t>
            </a:r>
            <a:r>
              <a:rPr lang="en-US" sz="2400" b="1" dirty="0" smtClean="0">
                <a:solidFill>
                  <a:srgbClr val="92D050"/>
                </a:solidFill>
              </a:rPr>
              <a:t>path</a:t>
            </a:r>
            <a:r>
              <a:rPr lang="en-US" sz="2400" b="1" dirty="0" smtClean="0">
                <a:solidFill>
                  <a:srgbClr val="7030A0"/>
                </a:solidFill>
              </a:rPr>
              <a:t>, </a:t>
            </a:r>
            <a:r>
              <a:rPr lang="en-US" sz="2400" b="1" dirty="0" smtClean="0">
                <a:solidFill>
                  <a:srgbClr val="92D050"/>
                </a:solidFill>
              </a:rPr>
              <a:t>domain</a:t>
            </a:r>
            <a:r>
              <a:rPr lang="en-US" sz="2400" b="1" dirty="0" smtClean="0">
                <a:solidFill>
                  <a:srgbClr val="7030A0"/>
                </a:solidFill>
              </a:rPr>
              <a:t>, </a:t>
            </a:r>
            <a:r>
              <a:rPr lang="en-US" sz="2400" b="1" dirty="0" smtClean="0">
                <a:solidFill>
                  <a:srgbClr val="92D050"/>
                </a:solidFill>
              </a:rPr>
              <a:t>secure</a:t>
            </a:r>
            <a:r>
              <a:rPr lang="en-US" sz="2400" b="1" dirty="0" smtClean="0">
                <a:solidFill>
                  <a:srgbClr val="7030A0"/>
                </a:solidFill>
              </a:rPr>
              <a:t>, </a:t>
            </a:r>
            <a:r>
              <a:rPr lang="en-US" sz="2400" b="1" dirty="0" err="1" smtClean="0">
                <a:solidFill>
                  <a:srgbClr val="92D050"/>
                </a:solidFill>
              </a:rPr>
              <a:t>httponly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475" y="1495091"/>
            <a:ext cx="19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electrotech.com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38845" y="4286351"/>
            <a:ext cx="359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View Cookie Value</a:t>
            </a:r>
            <a:endParaRPr lang="en-IN" sz="2800" b="1" u="sng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5107" y="5057921"/>
            <a:ext cx="545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$_COOKIE[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en-US" sz="2400" b="1" dirty="0" smtClean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5180" y="1495091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www.electrotechsolution.com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3544" y="288592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/Some-path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6286" y="2899784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endCxn id="3" idx="2"/>
          </p:cNvCxnSpPr>
          <p:nvPr/>
        </p:nvCxnSpPr>
        <p:spPr>
          <a:xfrm flipV="1">
            <a:off x="7728280" y="1864423"/>
            <a:ext cx="0" cy="4346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451380" y="1679757"/>
            <a:ext cx="65206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068203" y="2508069"/>
            <a:ext cx="0" cy="4309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289384" y="2594486"/>
            <a:ext cx="727454" cy="37821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014968" y="2527480"/>
            <a:ext cx="0" cy="4346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43947" y="5794656"/>
            <a:ext cx="1868780" cy="480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566047" y="5626221"/>
            <a:ext cx="839673" cy="8168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8" y="5869443"/>
            <a:ext cx="477652" cy="3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3589836" y="5599936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443948" y="5750320"/>
            <a:ext cx="1913114" cy="5249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SUBSCRIBED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7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3589836" y="5599935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Pointing Hand Color Illustration. Caucasian Man&amp;#39;s Hand Pressing Button.  Isolated Vector Drawing Royalty Free Cliparts, Vectors, And Stock  Illustration. Image 74630976.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77" b="99462" l="12385" r="71385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2" t="15103" r="28268"/>
          <a:stretch/>
        </p:blipFill>
        <p:spPr bwMode="auto">
          <a:xfrm>
            <a:off x="1869532" y="5953005"/>
            <a:ext cx="707050" cy="9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38333 L 0.00338 -0.0060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9588E-6 2.59259E-6 L 0.12781 0.00139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" grpId="0"/>
      <p:bldP spid="19" grpId="0"/>
      <p:bldP spid="20" grpId="0"/>
      <p:bldP spid="31" grpId="0" animBg="1"/>
      <p:bldP spid="31" grpId="1" animBg="1"/>
      <p:bldP spid="33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4238" y="4446527"/>
            <a:ext cx="1868780" cy="480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66338" y="4278092"/>
            <a:ext cx="839673" cy="8168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09" y="4521314"/>
            <a:ext cx="477652" cy="3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3990127" y="4251807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844239" y="4402191"/>
            <a:ext cx="1913114" cy="5249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SUBSCRIBED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3990127" y="4251806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inting Hand Color Illustration. Caucasian Man&amp;#39;s Hand Pressing Button.  Isolated Vector Drawing Royalty Free Cliparts, Vectors, And Stock  Illustration. Image 74630976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077" b="99462" l="12385" r="71385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2" t="15103" r="28268"/>
          <a:stretch/>
        </p:blipFill>
        <p:spPr bwMode="auto">
          <a:xfrm>
            <a:off x="2269823" y="4604876"/>
            <a:ext cx="707050" cy="9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38333 L 0.00338 -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9588E-6 2.59259E-6 L 0.12781 0.00139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98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270</cp:revision>
  <dcterms:created xsi:type="dcterms:W3CDTF">2018-04-24T17:14:44Z</dcterms:created>
  <dcterms:modified xsi:type="dcterms:W3CDTF">2022-02-06T18:45:50Z</dcterms:modified>
</cp:coreProperties>
</file>