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10"/>
  </p:handoutMasterIdLst>
  <p:sldIdLst>
    <p:sldId id="256" r:id="rId4"/>
    <p:sldId id="318" r:id="rId5"/>
    <p:sldId id="319" r:id="rId6"/>
    <p:sldId id="317" r:id="rId7"/>
    <p:sldId id="260" r:id="rId8"/>
    <p:sldId id="321" r:id="rId9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D1FF"/>
    <a:srgbClr val="FBAF81"/>
    <a:srgbClr val="F98F4D"/>
    <a:srgbClr val="9D2013"/>
    <a:srgbClr val="E5B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9110" autoAdjust="0"/>
  </p:normalViewPr>
  <p:slideViewPr>
    <p:cSldViewPr snapToGrid="0">
      <p:cViewPr>
        <p:scale>
          <a:sx n="48" d="100"/>
          <a:sy n="48" d="100"/>
        </p:scale>
        <p:origin x="-1554" y="-636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F4B720C8-0F1F-4769-A95D-E70485508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1CA3493-3CF0-479D-887E-326CB01F4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4AB01-33F2-4890-81BC-94568158DB71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A5946B1-632D-4B59-8997-E7256A57DB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0C78952-9C23-4261-888C-BF86D1BD58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911A-3904-4D85-962F-6F98C8B809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9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D4E14D27-AD6A-4547-8A35-F0A6A7B2B893}"/>
              </a:ext>
            </a:extLst>
          </p:cNvPr>
          <p:cNvGrpSpPr/>
          <p:nvPr userDrawn="1"/>
        </p:nvGrpSpPr>
        <p:grpSpPr>
          <a:xfrm>
            <a:off x="739019" y="1801308"/>
            <a:ext cx="2251389" cy="4202048"/>
            <a:chOff x="3501573" y="3178068"/>
            <a:chExt cx="1340594" cy="2737840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1FFFD2AF-5064-446A-95B2-FCACE1D003DC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CED64445-B2E0-4D7E-8491-252F042F0F6D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BA429A64-82C5-47BC-985E-3FDFE804E53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D8DF180B-C394-4B18-8CF3-2228F33ED17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8B1C391E-60EC-4442-81F5-E5BD8E5FB94B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E1042DFF-AC0C-4A34-B83D-F94290F856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4033404E-34F2-4512-89D1-3226AA01335F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14" name="Oval 13">
                <a:extLst>
                  <a:ext uri="{FF2B5EF4-FFF2-40B4-BE49-F238E27FC236}">
                    <a16:creationId xmlns="" xmlns:a16="http://schemas.microsoft.com/office/drawing/2014/main" id="{C419DFAD-C059-430D-B51F-48079403ED7B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="" xmlns:a16="http://schemas.microsoft.com/office/drawing/2014/main" id="{4BAE4FA9-2632-4576-9E0A-CDF8B2A15BA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4B70F8A7-6A5E-4962-A676-F6F37304642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E8FB11B-C9EA-4E18-89D9-555C50D3B3E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B55F62B4-2F6F-4328-9162-DF7E3A0CF7C4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=""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89494" y="2484310"/>
            <a:ext cx="1808430" cy="2953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0713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="" xmlns:a16="http://schemas.microsoft.com/office/drawing/2014/main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="" xmlns:a16="http://schemas.microsoft.com/office/drawing/2014/main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="" xmlns:a16="http://schemas.microsoft.com/office/drawing/2014/main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="" xmlns:a16="http://schemas.microsoft.com/office/drawing/2014/main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="" xmlns:a16="http://schemas.microsoft.com/office/drawing/2014/main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="" xmlns:a16="http://schemas.microsoft.com/office/drawing/2014/main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="" xmlns:a16="http://schemas.microsoft.com/office/drawing/2014/main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="" xmlns:a16="http://schemas.microsoft.com/office/drawing/2014/main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="" xmlns:a16="http://schemas.microsoft.com/office/drawing/2014/main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="" xmlns:a16="http://schemas.microsoft.com/office/drawing/2014/main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="" xmlns:a16="http://schemas.microsoft.com/office/drawing/2014/main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=""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35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="" xmlns:a16="http://schemas.microsoft.com/office/drawing/2014/main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>
            <a:extLst>
              <a:ext uri="{FF2B5EF4-FFF2-40B4-BE49-F238E27FC236}">
                <a16:creationId xmlns=""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>
            <a:extLst>
              <a:ext uri="{FF2B5EF4-FFF2-40B4-BE49-F238E27FC236}">
                <a16:creationId xmlns="" xmlns:a16="http://schemas.microsoft.com/office/drawing/2014/main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674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=""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0636" y="1431517"/>
            <a:ext cx="3994966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7707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=""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53482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89254204-7576-4E7F-BCC2-47087CDF8998}"/>
              </a:ext>
            </a:extLst>
          </p:cNvPr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="" xmlns:a16="http://schemas.microsoft.com/office/drawing/2014/main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="" xmlns:a16="http://schemas.microsoft.com/office/drawing/2014/main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="" xmlns:a16="http://schemas.microsoft.com/office/drawing/2014/main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="" xmlns:a16="http://schemas.microsoft.com/office/drawing/2014/main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406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91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7FA6D39-9DFD-4F67-94B9-4D1042BB365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="" xmlns:a16="http://schemas.microsoft.com/office/drawing/2014/main" id="{C4437516-06DB-4972-90D9-3F56529C786D}"/>
              </a:ext>
            </a:extLst>
          </p:cNvPr>
          <p:cNvSpPr/>
          <p:nvPr userDrawn="1"/>
        </p:nvSpPr>
        <p:spPr>
          <a:xfrm>
            <a:off x="0" y="0"/>
            <a:ext cx="9569302" cy="6858000"/>
          </a:xfrm>
          <a:custGeom>
            <a:avLst/>
            <a:gdLst>
              <a:gd name="connsiteX0" fmla="*/ 0 w 9703610"/>
              <a:gd name="connsiteY0" fmla="*/ 0 h 6858000"/>
              <a:gd name="connsiteX1" fmla="*/ 5546070 w 9703610"/>
              <a:gd name="connsiteY1" fmla="*/ 0 h 6858000"/>
              <a:gd name="connsiteX2" fmla="*/ 9703610 w 9703610"/>
              <a:gd name="connsiteY2" fmla="*/ 6858000 h 6858000"/>
              <a:gd name="connsiteX3" fmla="*/ 0 w 97036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3610" h="6858000">
                <a:moveTo>
                  <a:pt x="0" y="0"/>
                </a:moveTo>
                <a:lnTo>
                  <a:pt x="5546070" y="0"/>
                </a:lnTo>
                <a:lnTo>
                  <a:pt x="97036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4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="" xmlns:a16="http://schemas.microsoft.com/office/drawing/2014/main" id="{F246FC87-D219-463B-8334-E16E1481905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78591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08C9F45-5627-4842-A3EA-25038EF99EC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186490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87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6" r:id="rId4"/>
    <p:sldLayoutId id="2147483737" r:id="rId5"/>
    <p:sldLayoutId id="2147483740" r:id="rId6"/>
    <p:sldLayoutId id="2147483739" r:id="rId7"/>
    <p:sldLayoutId id="2147483744" r:id="rId8"/>
    <p:sldLayoutId id="2147483745" r:id="rId9"/>
    <p:sldLayoutId id="2147483748" r:id="rId10"/>
    <p:sldLayoutId id="2147483749" r:id="rId11"/>
    <p:sldLayoutId id="2147483750" r:id="rId1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BB9CA9A-F494-40FC-9630-AA91FCF302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7"/>
          <a:stretch/>
        </p:blipFill>
        <p:spPr>
          <a:xfrm>
            <a:off x="1762273" y="322193"/>
            <a:ext cx="10429727" cy="653580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F50F8743-FFB4-4FAE-8605-DEE70EC88649}"/>
              </a:ext>
            </a:extLst>
          </p:cNvPr>
          <p:cNvSpPr/>
          <p:nvPr/>
        </p:nvSpPr>
        <p:spPr>
          <a:xfrm>
            <a:off x="0" y="510363"/>
            <a:ext cx="12191999" cy="206835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8000"/>
                </a:schemeClr>
              </a:gs>
              <a:gs pos="27000">
                <a:schemeClr val="accent1">
                  <a:alpha val="52000"/>
                </a:schemeClr>
              </a:gs>
              <a:gs pos="86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47F0BBC1-A9C6-4A87-855B-8689719EA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78957"/>
            <a:ext cx="1027602" cy="35429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205274" y="950475"/>
            <a:ext cx="84348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PHP Form Handling</a:t>
            </a:r>
            <a:endParaRPr lang="ko-KR" alt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lgerian" pitchFamily="82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10266218" y="493998"/>
            <a:ext cx="1595224" cy="1570526"/>
          </a:xfrm>
          <a:prstGeom prst="ellipse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2" descr="PHP Icon - DesignBust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9" t="10571" r="10528" b="10541"/>
          <a:stretch/>
        </p:blipFill>
        <p:spPr bwMode="auto">
          <a:xfrm>
            <a:off x="485192" y="2661564"/>
            <a:ext cx="4186097" cy="419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485192" y="1873805"/>
            <a:ext cx="593427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sz="3600" b="1" dirty="0" smtClean="0">
                <a:solidFill>
                  <a:schemeClr val="bg1"/>
                </a:solidFill>
              </a:rPr>
              <a:t>$_FILES</a:t>
            </a:r>
            <a:r>
              <a:rPr lang="en-US" altLang="ko-KR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 </a:t>
            </a:r>
            <a:r>
              <a:rPr lang="en-US" altLang="ko-KR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Variable</a:t>
            </a:r>
            <a:endParaRPr lang="ko-KR" altLang="en-US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2202866" y="272265"/>
            <a:ext cx="9157854" cy="724247"/>
          </a:xfrm>
        </p:spPr>
        <p:txBody>
          <a:bodyPr/>
          <a:lstStyle/>
          <a:p>
            <a:r>
              <a:rPr lang="en-US" altLang="ko-KR" sz="4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</a:rPr>
              <a:t>PHP – Super Global Variable</a:t>
            </a:r>
            <a:endParaRPr lang="ko-KR" altLang="en-U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11322424" y="6064624"/>
            <a:ext cx="869576" cy="793376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117289" y="6504920"/>
            <a:ext cx="522111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u="sng" cap="none" spc="0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Electro-Tech Solution</a:t>
            </a:r>
            <a:endParaRPr lang="en-US" sz="2000" b="1" u="sng" cap="none" spc="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6" name="Right Triangle 15"/>
          <p:cNvSpPr/>
          <p:nvPr/>
        </p:nvSpPr>
        <p:spPr>
          <a:xfrm rot="5400000">
            <a:off x="6530" y="-6529"/>
            <a:ext cx="1959432" cy="1972490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Triangle 16"/>
          <p:cNvSpPr/>
          <p:nvPr/>
        </p:nvSpPr>
        <p:spPr>
          <a:xfrm rot="5400000">
            <a:off x="13058" y="-13063"/>
            <a:ext cx="1854929" cy="1881054"/>
          </a:xfrm>
          <a:prstGeom prst="rt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Triangle 17"/>
          <p:cNvSpPr/>
          <p:nvPr/>
        </p:nvSpPr>
        <p:spPr>
          <a:xfrm rot="5400000">
            <a:off x="19591" y="-19593"/>
            <a:ext cx="1763489" cy="1802675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10995356" y="5047889"/>
            <a:ext cx="772733" cy="758729"/>
          </a:xfrm>
          <a:prstGeom prst="ellipse">
            <a:avLst/>
          </a:prstGeom>
          <a:ln>
            <a:solidFill>
              <a:srgbClr val="002060"/>
            </a:solidFill>
          </a:ln>
        </p:spPr>
      </p:pic>
      <p:sp>
        <p:nvSpPr>
          <p:cNvPr id="4" name="AutoShape 2" descr="PHP Form &amp; component validation Tutorial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4800902" y="1854929"/>
            <a:ext cx="38238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rgbClr val="00B050"/>
                </a:solidFill>
              </a:rPr>
              <a:t>$_GET</a:t>
            </a:r>
          </a:p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rgbClr val="00B050"/>
                </a:solidFill>
              </a:rPr>
              <a:t>$_POST</a:t>
            </a:r>
          </a:p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rgbClr val="00B050"/>
                </a:solidFill>
              </a:rPr>
              <a:t>$_REQUEST</a:t>
            </a:r>
          </a:p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rgbClr val="00B050"/>
                </a:solidFill>
              </a:rPr>
              <a:t>$_SERVER</a:t>
            </a:r>
          </a:p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rgbClr val="00B050"/>
                </a:solidFill>
              </a:rPr>
              <a:t>$_SESSION</a:t>
            </a:r>
          </a:p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rgbClr val="00B050"/>
                </a:solidFill>
              </a:rPr>
              <a:t>$_COOKIE</a:t>
            </a:r>
          </a:p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rgbClr val="C00000"/>
                </a:solidFill>
              </a:rPr>
              <a:t>$_FILES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13" name="Picture 2" descr="PHP Icon - DesignBus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9" t="10571" r="10528" b="10541"/>
          <a:stretch/>
        </p:blipFill>
        <p:spPr bwMode="auto">
          <a:xfrm>
            <a:off x="155576" y="160338"/>
            <a:ext cx="745760" cy="74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-26132" y="5781387"/>
            <a:ext cx="4329404" cy="56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Electro-tech Solution</a:t>
            </a:r>
            <a:endParaRPr lang="en-IN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0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36 0.00231 L 0.0964 0.002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5915E-6 -3.98983E-6 L -0.36191 -0.0053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95" y="-2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2092036" y="272265"/>
            <a:ext cx="8903319" cy="724247"/>
          </a:xfrm>
        </p:spPr>
        <p:txBody>
          <a:bodyPr/>
          <a:lstStyle/>
          <a:p>
            <a:r>
              <a:rPr lang="en-US" altLang="ko-KR" sz="4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</a:rPr>
              <a:t>PHP </a:t>
            </a:r>
            <a:r>
              <a:rPr lang="en-US" altLang="ko-KR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</a:rPr>
              <a:t>: </a:t>
            </a:r>
            <a:r>
              <a:rPr lang="en-US" sz="4400" b="1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</a:rPr>
              <a:t>$_FILES</a:t>
            </a:r>
            <a:endParaRPr lang="ko-KR" altLang="en-US" sz="4400" b="1" dirty="0">
              <a:ln>
                <a:solidFill>
                  <a:schemeClr val="tx2">
                    <a:lumMod val="75000"/>
                  </a:scheme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11322424" y="6064624"/>
            <a:ext cx="869576" cy="793376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117289" y="6504920"/>
            <a:ext cx="522111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u="sng" cap="none" spc="0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Electro-Tech Solution</a:t>
            </a:r>
            <a:endParaRPr lang="en-US" sz="2000" b="1" u="sng" cap="none" spc="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6" name="Right Triangle 15"/>
          <p:cNvSpPr/>
          <p:nvPr/>
        </p:nvSpPr>
        <p:spPr>
          <a:xfrm rot="5400000">
            <a:off x="6530" y="-6529"/>
            <a:ext cx="1959432" cy="1972490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Triangle 16"/>
          <p:cNvSpPr/>
          <p:nvPr/>
        </p:nvSpPr>
        <p:spPr>
          <a:xfrm rot="5400000">
            <a:off x="13058" y="-13063"/>
            <a:ext cx="1854929" cy="1881054"/>
          </a:xfrm>
          <a:prstGeom prst="rt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Triangle 17"/>
          <p:cNvSpPr/>
          <p:nvPr/>
        </p:nvSpPr>
        <p:spPr>
          <a:xfrm rot="5400000">
            <a:off x="19591" y="-19593"/>
            <a:ext cx="1763489" cy="1802675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10995356" y="5047889"/>
            <a:ext cx="772733" cy="758729"/>
          </a:xfrm>
          <a:prstGeom prst="ellipse">
            <a:avLst/>
          </a:prstGeom>
          <a:ln>
            <a:solidFill>
              <a:srgbClr val="002060"/>
            </a:solidFill>
          </a:ln>
        </p:spPr>
      </p:pic>
      <p:sp>
        <p:nvSpPr>
          <p:cNvPr id="4" name="AutoShape 2" descr="PHP Form &amp; component validation Tutorial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6" name="Picture 2" descr="PHP Icon - DesignBus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9" t="10571" r="10528" b="10541"/>
          <a:stretch/>
        </p:blipFill>
        <p:spPr bwMode="auto">
          <a:xfrm>
            <a:off x="155576" y="160338"/>
            <a:ext cx="745760" cy="74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-90853" y="5433125"/>
            <a:ext cx="4868126" cy="1066249"/>
            <a:chOff x="-90853" y="5862328"/>
            <a:chExt cx="4868126" cy="1066249"/>
          </a:xfrm>
        </p:grpSpPr>
        <p:sp>
          <p:nvSpPr>
            <p:cNvPr id="20" name="Rounded Rectangle 19"/>
            <p:cNvSpPr/>
            <p:nvPr/>
          </p:nvSpPr>
          <p:spPr>
            <a:xfrm>
              <a:off x="167951" y="6110103"/>
              <a:ext cx="4609322" cy="59737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	@</a:t>
              </a:r>
              <a:r>
                <a:rPr lang="en-US" sz="2800" dirty="0" err="1" smtClean="0"/>
                <a:t>electrotechsolution</a:t>
              </a:r>
              <a:endParaRPr lang="en-US" sz="2800" dirty="0"/>
            </a:p>
          </p:txBody>
        </p:sp>
        <p:pic>
          <p:nvPicPr>
            <p:cNvPr id="21" name="Picture 2" descr="facebook-scalable-graphics-icon-facebook-logo-facebook-logo-png-clip-art -  Kernel IT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81" t="12745" r="29362" b="13785"/>
            <a:stretch/>
          </p:blipFill>
          <p:spPr bwMode="auto">
            <a:xfrm>
              <a:off x="-90853" y="5862328"/>
              <a:ext cx="1077099" cy="1066249"/>
            </a:xfrm>
            <a:prstGeom prst="flowChartConnector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1193072" y="1172485"/>
            <a:ext cx="3406636" cy="4254768"/>
            <a:chOff x="1193072" y="1172485"/>
            <a:chExt cx="3406636" cy="4254768"/>
          </a:xfrm>
        </p:grpSpPr>
        <p:grpSp>
          <p:nvGrpSpPr>
            <p:cNvPr id="24" name="Group 23"/>
            <p:cNvGrpSpPr/>
            <p:nvPr/>
          </p:nvGrpSpPr>
          <p:grpSpPr>
            <a:xfrm>
              <a:off x="1193072" y="1172485"/>
              <a:ext cx="3406636" cy="4254768"/>
              <a:chOff x="1193073" y="1541817"/>
              <a:chExt cx="3406636" cy="4254768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193073" y="1541817"/>
                <a:ext cx="3406636" cy="3663764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382982" y="1959431"/>
                <a:ext cx="2078182" cy="34042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382982" y="2697677"/>
                <a:ext cx="2078182" cy="34042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360983" y="1959432"/>
                <a:ext cx="883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Name</a:t>
                </a:r>
                <a:endParaRPr lang="en-IN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360982" y="2668768"/>
                <a:ext cx="883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Email</a:t>
                </a:r>
                <a:endParaRPr lang="en-IN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286961" y="3373699"/>
                <a:ext cx="1096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Photo</a:t>
                </a:r>
                <a:endParaRPr lang="en-IN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154436" y="4221677"/>
                <a:ext cx="1267637" cy="340423"/>
              </a:xfrm>
              <a:prstGeom prst="rect">
                <a:avLst/>
              </a:prstGeom>
              <a:solidFill>
                <a:srgbClr val="00B050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Submit</a:t>
                </a:r>
                <a:endParaRPr lang="en-IN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972492" y="5427253"/>
                <a:ext cx="1320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>
                    <a:solidFill>
                      <a:schemeClr val="accent2">
                        <a:lumMod val="50000"/>
                      </a:schemeClr>
                    </a:solidFill>
                  </a:rPr>
                  <a:t>h</a:t>
                </a:r>
                <a:r>
                  <a:rPr lang="en-US" b="1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tml.php</a:t>
                </a:r>
                <a:endParaRPr lang="en-IN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44361" y="3004367"/>
              <a:ext cx="2216802" cy="5339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96390" y="3004367"/>
              <a:ext cx="1564773" cy="53396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Choose File</a:t>
              </a:r>
              <a:endParaRPr lang="en-IN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087866" y="979715"/>
            <a:ext cx="2405269" cy="2872631"/>
            <a:chOff x="8087866" y="979715"/>
            <a:chExt cx="2405269" cy="2872631"/>
          </a:xfrm>
        </p:grpSpPr>
        <p:pic>
          <p:nvPicPr>
            <p:cNvPr id="13" name="Picture 2" descr="Server PNG Images | Vector and PSD Files | Free Download on Pngtree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45" r="13410" b="11415"/>
            <a:stretch/>
          </p:blipFill>
          <p:spPr bwMode="auto">
            <a:xfrm>
              <a:off x="8087866" y="1513176"/>
              <a:ext cx="2405269" cy="233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8527622" y="979715"/>
              <a:ext cx="1320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7030A0"/>
                  </a:solidFill>
                </a:rPr>
                <a:t>Server</a:t>
              </a:r>
              <a:endParaRPr lang="en-IN" sz="28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347853" y="2018120"/>
            <a:ext cx="2066738" cy="1540088"/>
            <a:chOff x="5347853" y="2018120"/>
            <a:chExt cx="2066738" cy="1540088"/>
          </a:xfrm>
        </p:grpSpPr>
        <p:sp>
          <p:nvSpPr>
            <p:cNvPr id="42" name="Notched Right Arrow 41"/>
            <p:cNvSpPr/>
            <p:nvPr/>
          </p:nvSpPr>
          <p:spPr>
            <a:xfrm>
              <a:off x="5347853" y="2503980"/>
              <a:ext cx="2066738" cy="1054228"/>
            </a:xfrm>
            <a:prstGeom prst="notchedRightArrow">
              <a:avLst>
                <a:gd name="adj1" fmla="val 42458"/>
                <a:gd name="adj2" fmla="val 3680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347853" y="2018120"/>
              <a:ext cx="15697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50"/>
                  </a:solidFill>
                </a:rPr>
                <a:t>$_FILES</a:t>
              </a:r>
              <a:endParaRPr lang="en-IN" sz="24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662769" y="4020069"/>
            <a:ext cx="1320256" cy="2466561"/>
            <a:chOff x="8662769" y="4020069"/>
            <a:chExt cx="1320256" cy="2466561"/>
          </a:xfrm>
        </p:grpSpPr>
        <p:pic>
          <p:nvPicPr>
            <p:cNvPr id="1030" name="Picture 6" descr="Download Open - Black File Folder Png PNG Image with No Background -  PNGkey.com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5746" y="4831966"/>
              <a:ext cx="1074303" cy="963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Notched Right Arrow 43"/>
            <p:cNvSpPr/>
            <p:nvPr/>
          </p:nvSpPr>
          <p:spPr>
            <a:xfrm rot="5400000">
              <a:off x="8927586" y="4251204"/>
              <a:ext cx="725827" cy="263557"/>
            </a:xfrm>
            <a:prstGeom prst="notchedRightArrow">
              <a:avLst>
                <a:gd name="adj1" fmla="val 42458"/>
                <a:gd name="adj2" fmla="val 36801"/>
              </a:avLst>
            </a:prstGeom>
            <a:solidFill>
              <a:srgbClr val="7030A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662769" y="5963410"/>
              <a:ext cx="1320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7030A0"/>
                  </a:solidFill>
                </a:rPr>
                <a:t>Folder</a:t>
              </a:r>
              <a:endParaRPr lang="en-IN" sz="28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981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758 -0.00555 L 0.12884 0.0080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321" y="6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884 0.00809 L -0.59289 -0.0002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87" y="-4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2206354" y="160338"/>
            <a:ext cx="8639792" cy="819377"/>
          </a:xfrm>
        </p:spPr>
        <p:txBody>
          <a:bodyPr/>
          <a:lstStyle/>
          <a:p>
            <a:r>
              <a:rPr lang="en-US" altLang="ko-KR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</a:rPr>
              <a:t> </a:t>
            </a:r>
            <a:r>
              <a:rPr lang="en-US" altLang="ko-KR" sz="4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</a:rPr>
              <a:t>PHP </a:t>
            </a:r>
            <a:r>
              <a:rPr lang="en-US" altLang="ko-KR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</a:rPr>
              <a:t>: </a:t>
            </a:r>
            <a:r>
              <a:rPr lang="en-US" altLang="ko-KR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</a:rPr>
              <a:t>$_</a:t>
            </a:r>
            <a:r>
              <a:rPr lang="en-US" altLang="ko-KR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</a:rPr>
              <a:t>FILES</a:t>
            </a:r>
            <a:endParaRPr lang="ko-KR" altLang="en-U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11322424" y="6064624"/>
            <a:ext cx="869576" cy="793376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117289" y="6504920"/>
            <a:ext cx="522111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u="sng" cap="none" spc="0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Electro-Tech Solution</a:t>
            </a:r>
            <a:endParaRPr lang="en-US" sz="2000" b="1" u="sng" cap="none" spc="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6" name="Right Triangle 15"/>
          <p:cNvSpPr/>
          <p:nvPr/>
        </p:nvSpPr>
        <p:spPr>
          <a:xfrm rot="5400000">
            <a:off x="6530" y="-6529"/>
            <a:ext cx="1959432" cy="1972490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Triangle 16"/>
          <p:cNvSpPr/>
          <p:nvPr/>
        </p:nvSpPr>
        <p:spPr>
          <a:xfrm rot="5400000">
            <a:off x="13058" y="-13063"/>
            <a:ext cx="1854929" cy="1881054"/>
          </a:xfrm>
          <a:prstGeom prst="rt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Triangle 17"/>
          <p:cNvSpPr/>
          <p:nvPr/>
        </p:nvSpPr>
        <p:spPr>
          <a:xfrm rot="5400000">
            <a:off x="19591" y="-19593"/>
            <a:ext cx="1763489" cy="1802675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10995356" y="5047889"/>
            <a:ext cx="772733" cy="758729"/>
          </a:xfrm>
          <a:prstGeom prst="ellipse">
            <a:avLst/>
          </a:prstGeom>
          <a:ln>
            <a:solidFill>
              <a:srgbClr val="002060"/>
            </a:solidFill>
          </a:ln>
        </p:spPr>
      </p:pic>
      <p:pic>
        <p:nvPicPr>
          <p:cNvPr id="30" name="Picture 2" descr="PHP Icon - DesignBus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9" t="10571" r="10528" b="10541"/>
          <a:stretch/>
        </p:blipFill>
        <p:spPr bwMode="auto">
          <a:xfrm>
            <a:off x="155576" y="160338"/>
            <a:ext cx="745760" cy="74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794657" y="2576820"/>
            <a:ext cx="3590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$_FILES[‘</a:t>
            </a:r>
            <a:r>
              <a:rPr lang="en-US" sz="2800" b="1" dirty="0" smtClean="0">
                <a:solidFill>
                  <a:srgbClr val="7030A0"/>
                </a:solidFill>
              </a:rPr>
              <a:t>photo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’]</a:t>
            </a:r>
            <a:endParaRPr lang="en-IN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77103" y="3666443"/>
            <a:ext cx="54591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800" b="1" dirty="0" smtClean="0">
                <a:solidFill>
                  <a:srgbClr val="002060"/>
                </a:solidFill>
              </a:rPr>
              <a:t>Name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 smtClean="0">
                <a:solidFill>
                  <a:srgbClr val="002060"/>
                </a:solidFill>
              </a:rPr>
              <a:t>Size 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 err="1" smtClean="0">
                <a:solidFill>
                  <a:srgbClr val="002060"/>
                </a:solidFill>
              </a:rPr>
              <a:t>Tmp_name</a:t>
            </a:r>
            <a:endParaRPr lang="en-US" sz="2800" b="1" dirty="0" smtClean="0">
              <a:solidFill>
                <a:srgbClr val="002060"/>
              </a:solidFill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 smtClean="0">
                <a:solidFill>
                  <a:srgbClr val="002060"/>
                </a:solidFill>
              </a:rPr>
              <a:t>Type </a:t>
            </a:r>
            <a:r>
              <a:rPr lang="en-US" sz="2800" b="1" dirty="0" smtClean="0">
                <a:solidFill>
                  <a:srgbClr val="00B050"/>
                </a:solidFill>
              </a:rPr>
              <a:t>jpg</a:t>
            </a:r>
            <a:r>
              <a:rPr lang="en-US" sz="2800" b="1" dirty="0" smtClean="0">
                <a:solidFill>
                  <a:srgbClr val="002060"/>
                </a:solidFill>
              </a:rPr>
              <a:t>/ </a:t>
            </a:r>
            <a:r>
              <a:rPr lang="en-US" sz="2800" b="1" dirty="0" smtClean="0">
                <a:solidFill>
                  <a:srgbClr val="00B050"/>
                </a:solidFill>
              </a:rPr>
              <a:t>PNG</a:t>
            </a:r>
            <a:r>
              <a:rPr lang="en-US" sz="2800" b="1" dirty="0" smtClean="0">
                <a:solidFill>
                  <a:srgbClr val="002060"/>
                </a:solidFill>
              </a:rPr>
              <a:t>/ </a:t>
            </a:r>
            <a:r>
              <a:rPr lang="en-US" sz="2800" b="1" dirty="0" smtClean="0">
                <a:solidFill>
                  <a:srgbClr val="00B050"/>
                </a:solidFill>
              </a:rPr>
              <a:t>GIF</a:t>
            </a:r>
            <a:endParaRPr lang="en-US" sz="2800" b="1" dirty="0" smtClean="0">
              <a:solidFill>
                <a:srgbClr val="00B05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43947" y="5794656"/>
            <a:ext cx="1868780" cy="480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SUBSCRIBED</a:t>
            </a:r>
            <a:endParaRPr lang="en-IN" dirty="0"/>
          </a:p>
        </p:txBody>
      </p:sp>
      <p:sp>
        <p:nvSpPr>
          <p:cNvPr id="33" name="Oval 32"/>
          <p:cNvSpPr/>
          <p:nvPr/>
        </p:nvSpPr>
        <p:spPr>
          <a:xfrm>
            <a:off x="566047" y="5626221"/>
            <a:ext cx="839673" cy="8168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4" name="Picture 2" descr="File:YouTube full-color icon (2017)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18" y="5869443"/>
            <a:ext cx="477652" cy="33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Bell Icon Logo Png Free Download - The Mayanagari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37" t="2869" r="3161" b="2437"/>
          <a:stretch/>
        </p:blipFill>
        <p:spPr bwMode="auto">
          <a:xfrm>
            <a:off x="3589836" y="5599936"/>
            <a:ext cx="816870" cy="825721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1443948" y="5750320"/>
            <a:ext cx="1913114" cy="52495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SUBSCRIBED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7" name="Picture 4" descr="Bell Icon Logo Png Free Download - The Mayanagari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37" t="2869" r="3161" b="2437"/>
          <a:stretch/>
        </p:blipFill>
        <p:spPr bwMode="auto">
          <a:xfrm>
            <a:off x="3589836" y="5599935"/>
            <a:ext cx="816870" cy="825721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Pointing Hand Color Illustration. Caucasian Man&amp;#39;s Hand Pressing Button.  Isolated Vector Drawing Royalty Free Cliparts, Vectors, And Stock  Illustration. Image 74630976.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5077" b="99462" l="12385" r="71385"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32" t="15103" r="28268"/>
          <a:stretch/>
        </p:blipFill>
        <p:spPr bwMode="auto">
          <a:xfrm>
            <a:off x="1869532" y="5953005"/>
            <a:ext cx="707050" cy="94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929138" y="1726482"/>
            <a:ext cx="2216802" cy="533963"/>
            <a:chOff x="1929138" y="1726482"/>
            <a:chExt cx="2216802" cy="533963"/>
          </a:xfrm>
        </p:grpSpPr>
        <p:sp>
          <p:nvSpPr>
            <p:cNvPr id="36" name="Rectangle 35"/>
            <p:cNvSpPr/>
            <p:nvPr/>
          </p:nvSpPr>
          <p:spPr>
            <a:xfrm>
              <a:off x="1929138" y="1726482"/>
              <a:ext cx="2216802" cy="5339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581167" y="1726482"/>
              <a:ext cx="1564773" cy="53396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Choose File</a:t>
              </a:r>
              <a:endParaRPr lang="en-IN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733935" y="1697822"/>
            <a:ext cx="6415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Iinput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type = “</a:t>
            </a:r>
            <a:r>
              <a:rPr lang="en-US" sz="2800" b="1" dirty="0" smtClean="0">
                <a:solidFill>
                  <a:srgbClr val="00B050"/>
                </a:solidFill>
              </a:rPr>
              <a:t>file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 name =“</a:t>
            </a:r>
            <a:r>
              <a:rPr lang="en-US" sz="2800" b="1" dirty="0" smtClean="0">
                <a:solidFill>
                  <a:srgbClr val="7030A0"/>
                </a:solidFill>
              </a:rPr>
              <a:t>photo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”&gt;</a:t>
            </a:r>
            <a:endParaRPr lang="en-IN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48051" y="3666443"/>
            <a:ext cx="5827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</a:rPr>
              <a:t>m</a:t>
            </a:r>
            <a:r>
              <a:rPr lang="en-US" sz="3200" b="1" dirty="0" err="1" smtClean="0">
                <a:solidFill>
                  <a:srgbClr val="00B050"/>
                </a:solidFill>
              </a:rPr>
              <a:t>ove_uploade_file</a:t>
            </a:r>
            <a:r>
              <a:rPr lang="en-US" sz="3200" b="1" dirty="0" smtClean="0">
                <a:solidFill>
                  <a:srgbClr val="00B050"/>
                </a:solidFill>
              </a:rPr>
              <a:t>(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file</a:t>
            </a:r>
            <a:r>
              <a:rPr lang="en-US" sz="3200" b="1" dirty="0" smtClean="0">
                <a:solidFill>
                  <a:srgbClr val="00B050"/>
                </a:solidFill>
              </a:rPr>
              <a:t>,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dest</a:t>
            </a:r>
            <a:r>
              <a:rPr lang="en-US" sz="3200" b="1" dirty="0" smtClean="0">
                <a:solidFill>
                  <a:srgbClr val="00B050"/>
                </a:solidFill>
              </a:rPr>
              <a:t>)</a:t>
            </a:r>
            <a:endParaRPr lang="en-IN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98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0.38333 L 0.00338 -0.0060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9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5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9588E-6 2.59259E-6 L 0.12781 0.00139 " pathEditMode="relative" rAng="0" ptsTypes="AA">
                                      <p:cBhvr>
                                        <p:cTn id="9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8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500"/>
                            </p:stCondLst>
                            <p:childTnLst>
                              <p:par>
                                <p:cTn id="100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 animBg="1"/>
      <p:bldP spid="31" grpId="1" animBg="1"/>
      <p:bldP spid="33" grpId="0" animBg="1"/>
      <p:bldP spid="46" grpId="0" animBg="1"/>
      <p:bldP spid="4" grpId="0"/>
      <p:bldP spid="3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6084E4B-5F7E-4B0D-9538-D7ABEB183593}"/>
              </a:ext>
            </a:extLst>
          </p:cNvPr>
          <p:cNvSpPr/>
          <p:nvPr/>
        </p:nvSpPr>
        <p:spPr>
          <a:xfrm>
            <a:off x="7857460" y="1"/>
            <a:ext cx="4334539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7857460" y="2629120"/>
            <a:ext cx="433453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7857460" y="3602660"/>
            <a:ext cx="433454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Any query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9402082" y="784435"/>
            <a:ext cx="1820099" cy="1787114"/>
          </a:xfrm>
          <a:prstGeom prst="ellipse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44238" y="4446527"/>
            <a:ext cx="1868780" cy="480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SUBSCRIBED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966338" y="4278092"/>
            <a:ext cx="839673" cy="8168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2" descr="File:YouTube full-color icon (2017)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509" y="4521314"/>
            <a:ext cx="477652" cy="33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Bell Icon Logo Png Free Download - The Mayanagari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37" t="2869" r="3161" b="2437"/>
          <a:stretch/>
        </p:blipFill>
        <p:spPr bwMode="auto">
          <a:xfrm>
            <a:off x="3990127" y="4251807"/>
            <a:ext cx="816870" cy="825721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844239" y="4402191"/>
            <a:ext cx="1913114" cy="52495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SUBSCRIBED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3" name="Picture 4" descr="Bell Icon Logo Png Free Download - The Mayanagari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37" t="2869" r="3161" b="2437"/>
          <a:stretch/>
        </p:blipFill>
        <p:spPr bwMode="auto">
          <a:xfrm>
            <a:off x="3990127" y="4251806"/>
            <a:ext cx="816870" cy="825721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ointing Hand Color Illustration. Caucasian Man&amp;#39;s Hand Pressing Button.  Isolated Vector Drawing Royalty Free Cliparts, Vectors, And Stock  Illustration. Image 74630976.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5077" b="99462" l="12385" r="71385"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32" t="15103" r="28268"/>
          <a:stretch/>
        </p:blipFill>
        <p:spPr bwMode="auto">
          <a:xfrm>
            <a:off x="2269823" y="4604876"/>
            <a:ext cx="707050" cy="94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25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0.38333 L 0.00338 -0.006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9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9588E-6 2.59259E-6 L 0.12781 0.00139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8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12" grpId="0" animBg="1"/>
    </p:bldLst>
  </p:timing>
</p:sld>
</file>

<file path=ppt/theme/theme1.xml><?xml version="1.0" encoding="utf-8"?>
<a:theme xmlns:a="http://schemas.openxmlformats.org/drawingml/2006/main" name="Cover and End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7925</TotalTime>
  <Words>96</Words>
  <Application>Microsoft Office PowerPoint</Application>
  <PresentationFormat>Custom</PresentationFormat>
  <Paragraphs>43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Sachin</cp:lastModifiedBy>
  <cp:revision>277</cp:revision>
  <dcterms:created xsi:type="dcterms:W3CDTF">2018-04-24T17:14:44Z</dcterms:created>
  <dcterms:modified xsi:type="dcterms:W3CDTF">2022-02-05T18:17:46Z</dcterms:modified>
</cp:coreProperties>
</file>