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2047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82AAD-B4F1-423A-9FCD-1B50F4F539D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70FC6-D3F5-4D60-805C-B80ABD5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7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0426"/>
            <a:ext cx="1037399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86200"/>
            <a:ext cx="85432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1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8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4639"/>
            <a:ext cx="366564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4639"/>
            <a:ext cx="1079353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2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7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06901"/>
            <a:ext cx="103739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06713"/>
            <a:ext cx="103739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0201"/>
            <a:ext cx="72295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0201"/>
            <a:ext cx="72295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4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4638"/>
            <a:ext cx="1098423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5113"/>
            <a:ext cx="53925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74875"/>
            <a:ext cx="53925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5113"/>
            <a:ext cx="53946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74875"/>
            <a:ext cx="53946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9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050"/>
            <a:ext cx="40152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051"/>
            <a:ext cx="68227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5101"/>
            <a:ext cx="40152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00600"/>
            <a:ext cx="73228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2775"/>
            <a:ext cx="73228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67338"/>
            <a:ext cx="73228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3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4638"/>
            <a:ext cx="109842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0201"/>
            <a:ext cx="10984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56351"/>
            <a:ext cx="2847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4F3E-5FD1-4113-B5DB-776848493843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56351"/>
            <a:ext cx="38648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56351"/>
            <a:ext cx="2847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30" y="-8529"/>
            <a:ext cx="12204699" cy="684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7362" y="44061"/>
            <a:ext cx="62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FFFFF"/>
                </a:solidFill>
                <a:latin typeface="Arial Rounded MT Bold" pitchFamily="34" charset="0"/>
              </a:rPr>
              <a:t>PHP Form </a:t>
            </a:r>
            <a:r>
              <a:rPr lang="en-IN" sz="4800" b="1" dirty="0" smtClean="0">
                <a:solidFill>
                  <a:srgbClr val="FFFFFF"/>
                </a:solidFill>
                <a:latin typeface="Arial Rounded MT Bold" pitchFamily="34" charset="0"/>
              </a:rPr>
              <a:t>Validation</a:t>
            </a:r>
            <a:endParaRPr lang="en-IN" sz="4800" b="1" dirty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917" y="1358284"/>
            <a:ext cx="8424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Today </a:t>
            </a:r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jast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over view how to process PHP forms with security in  mind. Proper Validation if form data is important to your. Form from hackers and spammers!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338" y="-27384"/>
            <a:ext cx="12323867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7362" y="44061"/>
            <a:ext cx="62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FFFFF"/>
                </a:solidFill>
                <a:latin typeface="Arial Rounded MT Bold" pitchFamily="34" charset="0"/>
              </a:rPr>
              <a:t>PHP Form </a:t>
            </a:r>
            <a:r>
              <a:rPr lang="en-IN" sz="4800" b="1" dirty="0" smtClean="0">
                <a:solidFill>
                  <a:srgbClr val="FFFFFF"/>
                </a:solidFill>
                <a:latin typeface="Arial Rounded MT Bold" pitchFamily="34" charset="0"/>
              </a:rPr>
              <a:t>Validation</a:t>
            </a:r>
            <a:endParaRPr lang="en-IN" sz="4800" b="1" dirty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79242" y="983751"/>
            <a:ext cx="4286257" cy="4962505"/>
            <a:chOff x="4408381" y="983722"/>
            <a:chExt cx="4286257" cy="4962505"/>
          </a:xfrm>
        </p:grpSpPr>
        <p:grpSp>
          <p:nvGrpSpPr>
            <p:cNvPr id="10" name="Group 9"/>
            <p:cNvGrpSpPr/>
            <p:nvPr/>
          </p:nvGrpSpPr>
          <p:grpSpPr>
            <a:xfrm>
              <a:off x="4446166" y="983722"/>
              <a:ext cx="4248472" cy="4962505"/>
              <a:chOff x="1193073" y="1541816"/>
              <a:chExt cx="4428580" cy="543421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93073" y="1541816"/>
                <a:ext cx="4428580" cy="488559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64369" y="1959431"/>
                <a:ext cx="2731859" cy="3809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64369" y="2606648"/>
                <a:ext cx="2731859" cy="3645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360982" y="1935936"/>
                <a:ext cx="973378" cy="40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Name:</a:t>
                </a:r>
                <a:endParaRPr lang="en-I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44661" y="2566758"/>
                <a:ext cx="883379" cy="40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Email:</a:t>
                </a:r>
                <a:endParaRPr lang="en-I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93073" y="4559116"/>
                <a:ext cx="1154351" cy="37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</a:t>
                </a:r>
                <a:endParaRPr lang="en-I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378487" y="3913581"/>
                <a:ext cx="2717741" cy="1024972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27620" y="5875439"/>
                <a:ext cx="1267637" cy="340423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Submit</a:t>
                </a:r>
                <a:endParaRPr lang="en-IN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44830" y="6606702"/>
                <a:ext cx="13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h</a:t>
                </a:r>
                <a:r>
                  <a:rPr lang="en-US" b="1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tml.php</a:t>
                </a:r>
                <a:endParaRPr lang="en-IN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64369" y="3251420"/>
                <a:ext cx="2731859" cy="3755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243630" y="3222513"/>
                <a:ext cx="1090729" cy="40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Website:</a:t>
                </a:r>
                <a:endParaRPr lang="en-I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408381" y="4342501"/>
              <a:ext cx="989085" cy="37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Gender: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29208" y="4347895"/>
              <a:ext cx="714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93762" y="4341486"/>
              <a:ext cx="8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15385" y="444108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471449" y="4441089"/>
              <a:ext cx="180000" cy="180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61875" y="4349312"/>
              <a:ext cx="8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  <a:endParaRPr lang="en-IN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515585" y="4442506"/>
              <a:ext cx="180000" cy="180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817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4699" cy="686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7362" y="44061"/>
            <a:ext cx="62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FFFFF"/>
                </a:solidFill>
                <a:latin typeface="Arial Rounded MT Bold" pitchFamily="34" charset="0"/>
              </a:rPr>
              <a:t>PHP Form </a:t>
            </a:r>
            <a:r>
              <a:rPr lang="en-IN" sz="4800" b="1" dirty="0" smtClean="0">
                <a:solidFill>
                  <a:srgbClr val="FFFFFF"/>
                </a:solidFill>
                <a:latin typeface="Arial Rounded MT Bold" pitchFamily="34" charset="0"/>
              </a:rPr>
              <a:t>Validation</a:t>
            </a:r>
            <a:endParaRPr lang="en-IN" sz="4800" b="1" dirty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6639"/>
              </p:ext>
            </p:extLst>
          </p:nvPr>
        </p:nvGraphicFramePr>
        <p:xfrm>
          <a:off x="269703" y="1125087"/>
          <a:ext cx="11665295" cy="4752185"/>
        </p:xfrm>
        <a:graphic>
          <a:graphicData uri="http://schemas.openxmlformats.org/drawingml/2006/table">
            <a:tbl>
              <a:tblPr/>
              <a:tblGrid>
                <a:gridCol w="3078339"/>
                <a:gridCol w="8586956"/>
              </a:tblGrid>
              <a:tr h="899381">
                <a:tc>
                  <a:txBody>
                    <a:bodyPr/>
                    <a:lstStyle/>
                    <a:p>
                      <a:pPr algn="l" fontAlgn="t"/>
                      <a:r>
                        <a:rPr lang="en-IN" sz="5400" b="1" dirty="0" smtClean="0">
                          <a:solidFill>
                            <a:srgbClr val="00B050"/>
                          </a:solidFill>
                          <a:effectLst/>
                        </a:rPr>
                        <a:t>   Field</a:t>
                      </a:r>
                      <a:endParaRPr lang="en-IN" sz="5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5400" b="1" dirty="0" smtClean="0">
                          <a:solidFill>
                            <a:srgbClr val="00B050"/>
                          </a:solidFill>
                          <a:effectLst/>
                        </a:rPr>
                        <a:t>     Validation </a:t>
                      </a:r>
                      <a:r>
                        <a:rPr lang="en-IN" sz="5400" b="1" dirty="0">
                          <a:solidFill>
                            <a:srgbClr val="00B050"/>
                          </a:solidFill>
                          <a:effectLst/>
                        </a:rPr>
                        <a:t>Rules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536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5536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</a:rPr>
                        <a:t>E-mail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536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</a:rPr>
                        <a:t>Website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C00000"/>
                          </a:solidFill>
                          <a:effectLst/>
                        </a:rPr>
                        <a:t>Optional. If present, it must contain a valid URL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75536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</a:rPr>
                        <a:t>Comment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Optional. Multi-line input field (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  <a:effectLst/>
                        </a:rPr>
                        <a:t>textarea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5365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C00000"/>
                          </a:solidFill>
                          <a:effectLst/>
                        </a:rPr>
                        <a:t>Gender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</a:rPr>
                        <a:t>Required. Must select 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4699" cy="686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7362" y="44061"/>
            <a:ext cx="62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FFFFFF"/>
                </a:solidFill>
                <a:latin typeface="Arial Rounded MT Bold" pitchFamily="34" charset="0"/>
              </a:rPr>
              <a:t>PHP Form </a:t>
            </a:r>
            <a:r>
              <a:rPr lang="en-IN" sz="4800" b="1" dirty="0" smtClean="0">
                <a:solidFill>
                  <a:srgbClr val="FFFFFF"/>
                </a:solidFill>
                <a:latin typeface="Arial Rounded MT Bold" pitchFamily="34" charset="0"/>
              </a:rPr>
              <a:t>Validation</a:t>
            </a:r>
            <a:endParaRPr lang="en-IN" sz="4800" b="1" dirty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pic>
        <p:nvPicPr>
          <p:cNvPr id="1028" name="Picture 4" descr="PHP Form Valid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362" y="1340768"/>
            <a:ext cx="4896545" cy="393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105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12</cp:revision>
  <dcterms:created xsi:type="dcterms:W3CDTF">2022-02-07T13:31:40Z</dcterms:created>
  <dcterms:modified xsi:type="dcterms:W3CDTF">2022-02-08T17:37:43Z</dcterms:modified>
</cp:coreProperties>
</file>