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34" y="-102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Arrays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5"/>
          <p:cNvSpPr txBox="1"/>
          <p:nvPr/>
        </p:nvSpPr>
        <p:spPr>
          <a:xfrm>
            <a:off x="2413446" y="156654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2429942" y="3318539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Array Methods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17774" y="1062484"/>
            <a:ext cx="10729192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array serves as many data structures: list, queue, stack, ...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methods: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 and pop add / remove from back</a:t>
            </a:r>
          </a:p>
          <a:p>
            <a:pPr lvl="1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unshift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shift add / remove from front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shift and pop return the element that is removed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693366" y="4049652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210</Words>
  <Application>Microsoft Office PowerPoint</Application>
  <PresentationFormat>Custom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63</cp:revision>
  <dcterms:created xsi:type="dcterms:W3CDTF">2021-12-30T02:36:02Z</dcterms:created>
  <dcterms:modified xsi:type="dcterms:W3CDTF">2022-01-09T12:51:32Z</dcterms:modified>
</cp:coreProperties>
</file>