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2047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82AAD-B4F1-423A-9FCD-1B50F4F539D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70FC6-D3F5-4D60-805C-B80ABD5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3" y="2130426"/>
            <a:ext cx="1037399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5" y="3886200"/>
            <a:ext cx="854329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1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8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0590" y="274639"/>
            <a:ext cx="366564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647" y="274639"/>
            <a:ext cx="1079353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22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7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87" y="4406901"/>
            <a:ext cx="103739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87" y="2906713"/>
            <a:ext cx="103739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46" y="1600201"/>
            <a:ext cx="72295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6648" y="1600201"/>
            <a:ext cx="72295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274638"/>
            <a:ext cx="1098423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535113"/>
            <a:ext cx="53925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5" y="2174875"/>
            <a:ext cx="53925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19" y="1535113"/>
            <a:ext cx="53946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19" y="2174875"/>
            <a:ext cx="53946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9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050"/>
            <a:ext cx="40152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699" y="273051"/>
            <a:ext cx="68227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5101"/>
            <a:ext cx="40152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5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7" y="4800600"/>
            <a:ext cx="73228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7" y="612775"/>
            <a:ext cx="73228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7" y="5367338"/>
            <a:ext cx="73228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3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5" y="274638"/>
            <a:ext cx="109842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5" y="1600201"/>
            <a:ext cx="10984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56351"/>
            <a:ext cx="2847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4F3E-5FD1-4113-B5DB-776848493843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39" y="6356351"/>
            <a:ext cx="3864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56351"/>
            <a:ext cx="2847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36DD-5825-4957-9D7E-97CF34DB2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30" y="-8529"/>
            <a:ext cx="12204699" cy="684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57362" y="44061"/>
            <a:ext cx="5547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FFFFFF"/>
                </a:solidFill>
                <a:latin typeface="Arial Rounded MT Bold" pitchFamily="34" charset="0"/>
              </a:rPr>
              <a:t>Callback Function</a:t>
            </a:r>
            <a:endParaRPr lang="en-IN" sz="4800" b="1" dirty="0">
              <a:solidFill>
                <a:srgbClr val="FFFFFF"/>
              </a:solidFill>
              <a:latin typeface="Arial Rounded MT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917" y="1358284"/>
            <a:ext cx="8424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callback function is a function which is pass as passed as an argument into anther function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existing function can be used as a callback as a callback function pass a string containing the name the function as the argument o another function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46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20</cp:revision>
  <dcterms:created xsi:type="dcterms:W3CDTF">2022-02-07T13:31:40Z</dcterms:created>
  <dcterms:modified xsi:type="dcterms:W3CDTF">2022-02-22T15:50:10Z</dcterms:modified>
</cp:coreProperties>
</file>