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8" r:id="rId2"/>
    <p:sldId id="307" r:id="rId3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106"/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3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64" y="-2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</a:t>
            </a:r>
            <a:r>
              <a:rPr lang="en-IN" sz="4800" b="1" dirty="0" smtClean="0">
                <a:solidFill>
                  <a:srgbClr val="C00000"/>
                </a:solidFill>
              </a:rPr>
              <a:t>   PHP File Handling Function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6" name="Picture 2" descr="Computer Screen Desktop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2070596"/>
            <a:ext cx="251946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PNG images, Server icon Free Download - Free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74" y="1854572"/>
            <a:ext cx="2376063" cy="23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s PNG HD | PNG 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4" y="1782463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98494" y="2070596"/>
            <a:ext cx="80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70537" y="150772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IN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10462" y="2574652"/>
            <a:ext cx="15843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10462" y="3465063"/>
            <a:ext cx="172819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0894" y="3614122"/>
            <a:ext cx="6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92882" y="2439928"/>
            <a:ext cx="100913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65527" y="2912407"/>
            <a:ext cx="9718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 smtClean="0">
                <a:solidFill>
                  <a:srgbClr val="C00000"/>
                </a:solidFill>
              </a:rPr>
              <a:t>                    </a:t>
            </a:r>
            <a:r>
              <a:rPr lang="en-IN" sz="4800" b="1" dirty="0">
                <a:solidFill>
                  <a:srgbClr val="C00000"/>
                </a:solidFill>
              </a:rPr>
              <a:t>   PHP File Handling </a:t>
            </a:r>
            <a:r>
              <a:rPr lang="en-IN" sz="4800" b="1" dirty="0" smtClean="0">
                <a:solidFill>
                  <a:srgbClr val="C00000"/>
                </a:solidFill>
              </a:rPr>
              <a:t>Function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853878" y="1408784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readfile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file_existing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rename()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rndir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elete()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6446" y="1416386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nlink()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filesize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realpath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pathinfo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dirname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basename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43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114</cp:revision>
  <dcterms:created xsi:type="dcterms:W3CDTF">2021-12-30T02:36:02Z</dcterms:created>
  <dcterms:modified xsi:type="dcterms:W3CDTF">2022-02-25T17:34:45Z</dcterms:modified>
</cp:coreProperties>
</file>