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9" r:id="rId2"/>
    <p:sldId id="290" r:id="rId3"/>
    <p:sldId id="293" r:id="rId4"/>
    <p:sldId id="291" r:id="rId5"/>
    <p:sldId id="292" r:id="rId6"/>
  </p:sldIdLst>
  <p:sldSz cx="12204700" cy="70215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34" y="-102"/>
      </p:cViewPr>
      <p:guideLst>
        <p:guide orient="horz" pos="2212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AAD40-199B-4946-9106-8D5D120B3E14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9263" y="685800"/>
            <a:ext cx="5959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D114C-3521-4A9A-A8C3-47DA08B2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6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352" y="2181221"/>
            <a:ext cx="10373996" cy="15050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0706" y="3978859"/>
            <a:ext cx="8543290" cy="17943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2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8408" y="487605"/>
            <a:ext cx="2746058" cy="10377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235" y="487605"/>
            <a:ext cx="8034761" cy="10377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66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06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87" y="4511974"/>
            <a:ext cx="10373996" cy="13945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087" y="2976019"/>
            <a:ext cx="10373996" cy="15359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95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236" y="2837862"/>
            <a:ext cx="5390409" cy="8027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055" y="2837862"/>
            <a:ext cx="5390409" cy="8027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7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81186"/>
            <a:ext cx="10984230" cy="11702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571715"/>
            <a:ext cx="5392529" cy="6550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35" y="2226731"/>
            <a:ext cx="5392529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820" y="1571715"/>
            <a:ext cx="5394647" cy="6550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820" y="2226731"/>
            <a:ext cx="5394647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18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03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37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79561"/>
            <a:ext cx="4015263" cy="11897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699" y="279562"/>
            <a:ext cx="6822767" cy="59926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236" y="1469317"/>
            <a:ext cx="4015263" cy="4802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66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06" y="4915060"/>
            <a:ext cx="7322820" cy="580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2206" y="627385"/>
            <a:ext cx="7322820" cy="4212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2206" y="5495310"/>
            <a:ext cx="7322820" cy="8240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09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236" y="281186"/>
            <a:ext cx="10984230" cy="1170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6" y="1638353"/>
            <a:ext cx="10984230" cy="463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236" y="6507904"/>
            <a:ext cx="2847763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ACFDC-4D01-4392-9CD2-38D00203A0FB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939" y="6507904"/>
            <a:ext cx="3864822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703" y="6507904"/>
            <a:ext cx="2847763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21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" y="0"/>
            <a:ext cx="11330607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String Type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205806" y="1062484"/>
            <a:ext cx="10801200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 JavaScript string stores a series of characters like "John Doe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".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            A string can be any text inside double or single quotes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292621" y="2214612"/>
            <a:ext cx="3240360" cy="352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length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()	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toLowerCase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toUpperCase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Includes()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startsWith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endsWith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search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match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30142" y="2270224"/>
            <a:ext cx="3240360" cy="352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indexOf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lastIndexOf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eplace()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rim()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charAt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charCodeAt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formCharCode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67663" y="2325836"/>
            <a:ext cx="3240360" cy="352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oncat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split()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repeat()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lice()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ubstr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Substring()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toString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valueOf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" y="0"/>
            <a:ext cx="11330607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 Strings 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85726" y="918468"/>
            <a:ext cx="11233248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en-US" sz="3200" b="1" dirty="0" err="1" smtClean="0">
                <a:solidFill>
                  <a:schemeClr val="tx1"/>
                </a:solidFill>
              </a:rPr>
              <a:t>toLowerCase</a:t>
            </a:r>
            <a:r>
              <a:rPr lang="en-US" sz="3200" b="1" dirty="0" smtClean="0">
                <a:solidFill>
                  <a:schemeClr val="tx1"/>
                </a:solidFill>
              </a:rPr>
              <a:t>():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	Returns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a string converted to lowercase letters, using the host's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locale</a:t>
            </a:r>
          </a:p>
          <a:p>
            <a:pPr marL="514350" indent="-514350">
              <a:buFontTx/>
              <a:buAutoNum type="arabicPeriod"/>
            </a:pPr>
            <a:r>
              <a:rPr lang="en-US" sz="3200" b="1" dirty="0" err="1">
                <a:solidFill>
                  <a:schemeClr val="tx1"/>
                </a:solidFill>
              </a:rPr>
              <a:t>toUpperCase</a:t>
            </a:r>
            <a:r>
              <a:rPr lang="en-US" sz="3200" b="1" dirty="0" smtClean="0">
                <a:solidFill>
                  <a:schemeClr val="tx1"/>
                </a:solidFill>
              </a:rPr>
              <a:t>() :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string converted to uppercase letters, using the host's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locale</a:t>
            </a:r>
          </a:p>
          <a:p>
            <a:pPr marL="514350" indent="-514350">
              <a:buFontTx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Include</a:t>
            </a:r>
            <a:r>
              <a:rPr lang="en-US" sz="3200" b="1" dirty="0" smtClean="0">
                <a:solidFill>
                  <a:schemeClr val="tx1"/>
                </a:solidFill>
              </a:rPr>
              <a:t>()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if a string contains a specified value</a:t>
            </a:r>
            <a:endParaRPr 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3200" b="1" dirty="0" err="1">
                <a:solidFill>
                  <a:schemeClr val="tx1"/>
                </a:solidFill>
              </a:rPr>
              <a:t>startsWith</a:t>
            </a:r>
            <a:r>
              <a:rPr lang="en-US" sz="3200" b="1" dirty="0" smtClean="0">
                <a:solidFill>
                  <a:schemeClr val="tx1"/>
                </a:solidFill>
              </a:rPr>
              <a:t>() :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Checks whether a string begins with specified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characters</a:t>
            </a:r>
          </a:p>
          <a:p>
            <a:pPr marL="514350" indent="-514350">
              <a:buFontTx/>
              <a:buAutoNum type="arabicPeriod"/>
            </a:pPr>
            <a:r>
              <a:rPr lang="en-US" sz="3200" b="1" dirty="0" err="1">
                <a:solidFill>
                  <a:schemeClr val="tx1"/>
                </a:solidFill>
              </a:rPr>
              <a:t>endWith</a:t>
            </a:r>
            <a:r>
              <a:rPr lang="en-US" sz="3200" b="1" dirty="0" smtClean="0">
                <a:solidFill>
                  <a:schemeClr val="tx1"/>
                </a:solidFill>
              </a:rPr>
              <a:t>()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 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if a string ends with a specified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</a:p>
          <a:p>
            <a:pPr marL="514350" indent="-514350">
              <a:buFontTx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Search</a:t>
            </a:r>
            <a:r>
              <a:rPr lang="en-US" sz="3200" b="1" dirty="0" smtClean="0">
                <a:solidFill>
                  <a:schemeClr val="tx1"/>
                </a:solidFill>
              </a:rPr>
              <a:t>()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:  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Searches a string for a value, or regular expression, and returns the index (position) of the match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9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" y="0"/>
            <a:ext cx="11330607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 Strings 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85726" y="918468"/>
            <a:ext cx="11233248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Tx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</a:t>
            </a:r>
            <a:r>
              <a:rPr lang="en-US" sz="3200" b="1" dirty="0" smtClean="0">
                <a:solidFill>
                  <a:schemeClr val="tx1"/>
                </a:solidFill>
              </a:rPr>
              <a:t>atch() :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Searches a string for a value, or a regular expression, and returns the matches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Tx/>
              <a:buAutoNum type="arabicPeriod"/>
            </a:pPr>
            <a:r>
              <a:rPr lang="en-US" sz="3200" b="1" dirty="0" err="1">
                <a:solidFill>
                  <a:schemeClr val="tx1"/>
                </a:solidFill>
              </a:rPr>
              <a:t>indexOf</a:t>
            </a:r>
            <a:r>
              <a:rPr lang="en-US" sz="3200" b="1" dirty="0" smtClean="0">
                <a:solidFill>
                  <a:schemeClr val="tx1"/>
                </a:solidFill>
              </a:rPr>
              <a:t>() :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the index (position) of the first occurrence of a value in a string</a:t>
            </a:r>
            <a:endParaRPr lang="en-US" sz="3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Tx/>
              <a:buAutoNum type="arabicPeriod"/>
            </a:pPr>
            <a:r>
              <a:rPr lang="en-US" sz="3200" b="1" dirty="0" err="1" smtClean="0">
                <a:solidFill>
                  <a:schemeClr val="tx1"/>
                </a:solidFill>
              </a:rPr>
              <a:t>lastindexOf</a:t>
            </a:r>
            <a:r>
              <a:rPr lang="en-US" sz="3200" b="1" dirty="0" smtClean="0">
                <a:solidFill>
                  <a:schemeClr val="tx1"/>
                </a:solidFill>
              </a:rPr>
              <a:t>()  :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the index (position) of the last occurrence of a value in a string</a:t>
            </a:r>
            <a:endParaRPr lang="en-US" sz="3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Tx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Replace() :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a new string with a number of copies of a string</a:t>
            </a:r>
            <a:endParaRPr lang="en-US" sz="3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Tx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Trim() :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a string with removed whitespaces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Tx/>
              <a:buAutoNum type="arabicPeriod"/>
            </a:pP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5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" y="0"/>
            <a:ext cx="11330607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More About String 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extBox 5"/>
          <p:cNvSpPr txBox="1"/>
          <p:nvPr/>
        </p:nvSpPr>
        <p:spPr>
          <a:xfrm>
            <a:off x="1981398" y="1407423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count = 10;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 = "" + count; // "10"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count + " bananas, ah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!"; // "10 bananas, ah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n1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("42 is the answer"); // 42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n2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1981398" y="4014812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s[0]; // fails in IE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(0); // does work in IE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- 1);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30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" y="0"/>
            <a:ext cx="11330607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Splitting Strings: split and join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73758" y="1062484"/>
            <a:ext cx="11233248" cy="2664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split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breaks apart a string into an array using a delimiter</a:t>
            </a:r>
          </a:p>
          <a:p>
            <a:pPr lvl="1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also be used with regular expressions (seen later)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join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merges an array into a single string, placing a delimiter between them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025650" y="408682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"the quick brown fox";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 "); // ["the", "quick", "brown", "fox"]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["fox", "brown", "quick", "the"]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("!"); //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fox!brown!quick!the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5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324</Words>
  <Application>Microsoft Office PowerPoint</Application>
  <PresentationFormat>Custom</PresentationFormat>
  <Paragraphs>61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Sachin</cp:lastModifiedBy>
  <cp:revision>70</cp:revision>
  <dcterms:created xsi:type="dcterms:W3CDTF">2021-12-30T02:36:02Z</dcterms:created>
  <dcterms:modified xsi:type="dcterms:W3CDTF">2022-01-09T17:44:26Z</dcterms:modified>
</cp:coreProperties>
</file>