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8" r:id="rId2"/>
    <p:sldId id="307" r:id="rId3"/>
  </p:sldIdLst>
  <p:sldSz cx="12204700" cy="70215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7106"/>
    <a:srgbClr val="326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34" y="-102"/>
      </p:cViewPr>
      <p:guideLst>
        <p:guide orient="horz" pos="2212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AAD40-199B-4946-9106-8D5D120B3E14}" type="datetimeFigureOut">
              <a:rPr lang="en-IN" smtClean="0"/>
              <a:t>08-03-2022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9263" y="685800"/>
            <a:ext cx="5959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D114C-3521-4A9A-A8C3-47DA08B2E1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66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352" y="2181221"/>
            <a:ext cx="10373996" cy="15050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0706" y="3978859"/>
            <a:ext cx="8543290" cy="17943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08-03-2022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08-03-2022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32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8408" y="487605"/>
            <a:ext cx="2746058" cy="10377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235" y="487605"/>
            <a:ext cx="8034761" cy="10377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08-03-2022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66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08-03-2022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06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87" y="4511974"/>
            <a:ext cx="10373996" cy="139455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087" y="2976019"/>
            <a:ext cx="10373996" cy="15359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08-03-2022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95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236" y="2837862"/>
            <a:ext cx="5390409" cy="80276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055" y="2837862"/>
            <a:ext cx="5390409" cy="80276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08-03-2022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77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6" y="281186"/>
            <a:ext cx="10984230" cy="11702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5" y="1571715"/>
            <a:ext cx="5392529" cy="6550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235" y="2226731"/>
            <a:ext cx="5392529" cy="40454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9820" y="1571715"/>
            <a:ext cx="5394647" cy="6550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9820" y="2226731"/>
            <a:ext cx="5394647" cy="40454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08-03-2022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18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08-03-2022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03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08-03-2022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37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6" y="279561"/>
            <a:ext cx="4015263" cy="11897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1699" y="279562"/>
            <a:ext cx="6822767" cy="59926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236" y="1469317"/>
            <a:ext cx="4015263" cy="4802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08-03-2022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66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206" y="4915060"/>
            <a:ext cx="7322820" cy="580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2206" y="627385"/>
            <a:ext cx="7322820" cy="4212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2206" y="5495310"/>
            <a:ext cx="7322820" cy="8240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08-03-2022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09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236" y="281186"/>
            <a:ext cx="10984230" cy="1170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6" y="1638353"/>
            <a:ext cx="10984230" cy="4633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236" y="6507904"/>
            <a:ext cx="2847763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ACFDC-4D01-4392-9CD2-38D00203A0FB}" type="datetimeFigureOut">
              <a:rPr lang="en-IN" smtClean="0"/>
              <a:t>08-03-2022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9939" y="6507904"/>
            <a:ext cx="3864822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6703" y="6507904"/>
            <a:ext cx="2847763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21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65" y="-2"/>
            <a:ext cx="12239566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0"/>
            <a:ext cx="12204700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800" b="1" dirty="0" smtClean="0">
                <a:solidFill>
                  <a:srgbClr val="C00000"/>
                </a:solidFill>
              </a:rPr>
              <a:t>           </a:t>
            </a:r>
            <a:r>
              <a:rPr lang="en-IN" sz="4800" b="1" dirty="0" smtClean="0">
                <a:solidFill>
                  <a:srgbClr val="C00000"/>
                </a:solidFill>
              </a:rPr>
              <a:t> </a:t>
            </a:r>
            <a:r>
              <a:rPr lang="en-IN" sz="4800" b="1" dirty="0" smtClean="0">
                <a:solidFill>
                  <a:srgbClr val="C00000"/>
                </a:solidFill>
              </a:rPr>
              <a:t>PHP </a:t>
            </a:r>
            <a:r>
              <a:rPr lang="en-IN" sz="4800" b="1" dirty="0" smtClean="0">
                <a:solidFill>
                  <a:srgbClr val="C00000"/>
                </a:solidFill>
              </a:rPr>
              <a:t>Advanced File </a:t>
            </a:r>
            <a:r>
              <a:rPr lang="en-IN" sz="4800" b="1" dirty="0" smtClean="0">
                <a:solidFill>
                  <a:srgbClr val="C00000"/>
                </a:solidFill>
              </a:rPr>
              <a:t>Handling Function</a:t>
            </a:r>
            <a:endParaRPr lang="en-IN" sz="48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26" name="Picture 2" descr="Computer Screen Desktop - Free vector graphic on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06" y="2070596"/>
            <a:ext cx="251946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er PNG images, Server icon Free Download - Free Transparent PNG Log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174" y="1854572"/>
            <a:ext cx="2376063" cy="237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s PNG HD | PNG Al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654" y="1782463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98494" y="2070596"/>
            <a:ext cx="80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Create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70537" y="1507721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IN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110462" y="2574652"/>
            <a:ext cx="158437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110462" y="3465063"/>
            <a:ext cx="172819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50894" y="3614122"/>
            <a:ext cx="663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Read</a:t>
            </a:r>
            <a:endParaRPr lang="en-IN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392882" y="2439928"/>
            <a:ext cx="100913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65527" y="2912407"/>
            <a:ext cx="97187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0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0"/>
            <a:ext cx="12204700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800" b="1" dirty="0" smtClean="0">
                <a:solidFill>
                  <a:srgbClr val="C00000"/>
                </a:solidFill>
              </a:rPr>
              <a:t>      </a:t>
            </a:r>
            <a:r>
              <a:rPr lang="en-IN" sz="4800" b="1" dirty="0" smtClean="0">
                <a:solidFill>
                  <a:srgbClr val="C00000"/>
                </a:solidFill>
              </a:rPr>
              <a:t> </a:t>
            </a:r>
            <a:r>
              <a:rPr lang="en-IN" sz="4800" b="1" dirty="0">
                <a:solidFill>
                  <a:srgbClr val="C00000"/>
                </a:solidFill>
              </a:rPr>
              <a:t>PHP Advanced File Handling Function</a:t>
            </a:r>
            <a:endParaRPr lang="en-IN" sz="48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853878" y="1408784"/>
            <a:ext cx="38884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fopen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fread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fgets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ftell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fseek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fpassthru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rewind()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66446" y="1416386"/>
            <a:ext cx="38884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feof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 ()</a:t>
            </a: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fgetc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fwrite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fputs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fclose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ftruncate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7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</TotalTime>
  <Words>45</Words>
  <Application>Microsoft Office PowerPoint</Application>
  <PresentationFormat>Custom</PresentationFormat>
  <Paragraphs>21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Sachin</cp:lastModifiedBy>
  <cp:revision>118</cp:revision>
  <dcterms:created xsi:type="dcterms:W3CDTF">2021-12-30T02:36:02Z</dcterms:created>
  <dcterms:modified xsi:type="dcterms:W3CDTF">2022-03-09T01:22:07Z</dcterms:modified>
</cp:coreProperties>
</file>