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7" r:id="rId2"/>
    <p:sldId id="308" r:id="rId3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12-03-2022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</a:t>
            </a:r>
            <a:r>
              <a:rPr lang="en-IN" sz="4800" b="1" dirty="0">
                <a:solidFill>
                  <a:srgbClr val="C00000"/>
                </a:solidFill>
              </a:rPr>
              <a:t>PHP Advanced File Handling Function</a:t>
            </a: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853878" y="1408784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fopen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fread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fgets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ftell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fseek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fpassthru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rewind()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6446" y="1416386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feof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fgetc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fwrite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fputs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fclose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ftruncate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4865" y="-144463"/>
            <a:ext cx="12273497" cy="7165974"/>
            <a:chOff x="-34865" y="-144463"/>
            <a:chExt cx="12273497" cy="7165974"/>
          </a:xfrm>
        </p:grpSpPr>
        <p:pic>
          <p:nvPicPr>
            <p:cNvPr id="4098" name="Picture 2" descr="See the source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865" y="-2"/>
              <a:ext cx="12239566" cy="702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" y="0"/>
              <a:ext cx="12204700" cy="91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4800" b="1" dirty="0" smtClean="0">
                  <a:solidFill>
                    <a:srgbClr val="C00000"/>
                  </a:solidFill>
                </a:rPr>
                <a:t>            PHP Advanced File Handling Function</a:t>
              </a:r>
              <a:endParaRPr lang="en-IN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AutoShape 2" descr="GitHub - angular/angular: The modern web developer's platform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865" y="774452"/>
              <a:ext cx="12239566" cy="5832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D:\edata\Electrotech\img\logo\electrotech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4958" y="6175052"/>
              <a:ext cx="663674" cy="57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4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42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120</cp:revision>
  <dcterms:created xsi:type="dcterms:W3CDTF">2021-12-30T02:36:02Z</dcterms:created>
  <dcterms:modified xsi:type="dcterms:W3CDTF">2022-03-12T16:59:32Z</dcterms:modified>
</cp:coreProperties>
</file>