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9" r:id="rId2"/>
    <p:sldId id="290" r:id="rId3"/>
    <p:sldId id="293" r:id="rId4"/>
    <p:sldId id="291" r:id="rId5"/>
    <p:sldId id="292" r:id="rId6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282" y="-126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String Type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205806" y="1062484"/>
            <a:ext cx="1080120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 JavaScript string stores a series of characters like "John Doe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".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            A string can be any text inside double or single quotes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621" y="2214612"/>
            <a:ext cx="32403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length</a:t>
            </a:r>
            <a:r>
              <a:rPr lang="en-US" sz="2800" dirty="0">
                <a:solidFill>
                  <a:srgbClr val="FF0000"/>
                </a:solidFill>
              </a:rPr>
              <a:t>()	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toLowerCase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toUpperCase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Includes()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startsWith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FF0000"/>
                </a:solidFill>
              </a:rPr>
              <a:t>endsWith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search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match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30142" y="2270224"/>
            <a:ext cx="32403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FF0000"/>
                </a:solidFill>
              </a:rPr>
              <a:t>indexOf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FF0000"/>
                </a:solidFill>
              </a:rPr>
              <a:t>lastIndexOf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eplace()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 smtClean="0">
                <a:solidFill>
                  <a:srgbClr val="FF0000"/>
                </a:solidFill>
              </a:rPr>
              <a:t>rim()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charAt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charCodeAt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fromCharCode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67663" y="2325836"/>
            <a:ext cx="32403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oncat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split()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repeat()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lice()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ubstr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ubstring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valueOf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 Strings 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85726" y="918468"/>
            <a:ext cx="11233248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en-US" sz="3200" b="1" dirty="0" err="1" smtClean="0">
                <a:solidFill>
                  <a:schemeClr val="tx1"/>
                </a:solidFill>
              </a:rPr>
              <a:t>toLowerCase</a:t>
            </a:r>
            <a:r>
              <a:rPr lang="en-US" sz="3200" b="1" dirty="0" smtClean="0">
                <a:solidFill>
                  <a:schemeClr val="tx1"/>
                </a:solidFill>
              </a:rPr>
              <a:t>():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	Returns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 string converted to lowercase letters, using the host's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locale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 err="1">
                <a:solidFill>
                  <a:schemeClr val="tx1"/>
                </a:solidFill>
              </a:rPr>
              <a:t>toUpperCase</a:t>
            </a:r>
            <a:r>
              <a:rPr lang="en-US" sz="3200" b="1" dirty="0" smtClean="0">
                <a:solidFill>
                  <a:schemeClr val="tx1"/>
                </a:solidFill>
              </a:rPr>
              <a:t>() :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string converted to uppercase letters, using the host's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Include</a:t>
            </a:r>
            <a:r>
              <a:rPr lang="en-US" sz="3200" b="1" dirty="0" smtClean="0">
                <a:solidFill>
                  <a:schemeClr val="tx1"/>
                </a:solidFill>
              </a:rPr>
              <a:t>()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if a string contains a specified value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err="1">
                <a:solidFill>
                  <a:schemeClr val="tx1"/>
                </a:solidFill>
              </a:rPr>
              <a:t>startsWith</a:t>
            </a:r>
            <a:r>
              <a:rPr lang="en-US" sz="3200" b="1" dirty="0" smtClean="0">
                <a:solidFill>
                  <a:schemeClr val="tx1"/>
                </a:solidFill>
              </a:rPr>
              <a:t>() :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Checks whether a string begins with specified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characters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 err="1">
                <a:solidFill>
                  <a:schemeClr val="tx1"/>
                </a:solidFill>
              </a:rPr>
              <a:t>endWith</a:t>
            </a:r>
            <a:r>
              <a:rPr lang="en-US" sz="3200" b="1" dirty="0" smtClean="0">
                <a:solidFill>
                  <a:schemeClr val="tx1"/>
                </a:solidFill>
              </a:rPr>
              <a:t>()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if a string ends with a specified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Search</a:t>
            </a:r>
            <a:r>
              <a:rPr lang="en-US" sz="3200" b="1" dirty="0" smtClean="0">
                <a:solidFill>
                  <a:schemeClr val="tx1"/>
                </a:solidFill>
              </a:rPr>
              <a:t>()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: 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 a string for a value, or regular expression, and returns the index (position) of the match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 Strings 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85726" y="918468"/>
            <a:ext cx="11233248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</a:t>
            </a:r>
            <a:r>
              <a:rPr lang="en-US" sz="3200" b="1" dirty="0" smtClean="0">
                <a:solidFill>
                  <a:schemeClr val="tx1"/>
                </a:solidFill>
              </a:rPr>
              <a:t>atch() :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 a string for a value, or a regular expression, and returns the matches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err="1">
                <a:solidFill>
                  <a:schemeClr val="tx1"/>
                </a:solidFill>
              </a:rPr>
              <a:t>indexOf</a:t>
            </a:r>
            <a:r>
              <a:rPr lang="en-US" sz="3200" b="1" dirty="0" smtClean="0">
                <a:solidFill>
                  <a:schemeClr val="tx1"/>
                </a:solidFill>
              </a:rPr>
              <a:t>() :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the index (position) of the first occurrence of a value in a string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err="1" smtClean="0">
                <a:solidFill>
                  <a:schemeClr val="tx1"/>
                </a:solidFill>
              </a:rPr>
              <a:t>lastindexOf</a:t>
            </a:r>
            <a:r>
              <a:rPr lang="en-US" sz="3200" b="1" dirty="0" smtClean="0">
                <a:solidFill>
                  <a:schemeClr val="tx1"/>
                </a:solidFill>
              </a:rPr>
              <a:t>()  :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the index (position) of the last occurrence of a value in a string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Replace() :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 new string with a number of copies of a string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Trim() :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 string with removed whitespaces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More About String 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4"/>
          <a:stretch/>
        </p:blipFill>
        <p:spPr bwMode="auto">
          <a:xfrm>
            <a:off x="1580481" y="116335"/>
            <a:ext cx="9537182" cy="67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Splitting Strings: split and join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73758" y="1062484"/>
            <a:ext cx="1123324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split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breaks apart a string into an array using a delimiter</a:t>
            </a:r>
          </a:p>
          <a:p>
            <a:pPr lvl="1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also be used with regular expressions (seen later)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join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merges an array into a single string, placing a delimiter between them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025650" y="408682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240</Words>
  <Application>Microsoft Office PowerPoint</Application>
  <PresentationFormat>Custom</PresentationFormat>
  <Paragraphs>53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76</cp:revision>
  <dcterms:created xsi:type="dcterms:W3CDTF">2021-12-30T02:36:02Z</dcterms:created>
  <dcterms:modified xsi:type="dcterms:W3CDTF">2022-01-11T18:05:10Z</dcterms:modified>
</cp:coreProperties>
</file>