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9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106"/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01-13T16:39:19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6222 10235,'0'25,"0"0,0 1,0-1,25 1,26-1,0-25,-51 25,25-25,0 0,1 0,-1 0,1 0,-1 0,0 0,1 0,-1 0,26 0,0 0,-1 0,-24 0,-1 0,1-25,-1 25,0 0,1-25,-1 25,1 0,-1 0,0-26,26 26,0-25,-26 25,52 0,-27 0,27-26,-27 1,1 25,-25 0,-1 0,0 0,1 0,-1 0,1 0,-1 0</inkml:trace>
  <inkml:trace contextRef="#ctx0" brushRef="#br0" timeOffset="2589.7912">7466 10057,'0'25,"0"1,0-1,0 0,0 1,0-1,0 1,0-1,0 26,0-26,0 1,25-26,-25 25,0 0,26-25,-1 26,1-26,-1 0,-25 25,0 1,-51-1,0 0,26 1,-77 25,26-26,0 0,51 1,-26-26,25 0,1 0,0 0,-1 0,1 0</inkml:trace>
  <inkml:trace contextRef="#ctx0" brushRef="#br0" timeOffset="4483.0489">9294 9727,'0'50,"0"1,0-25,0-1,0 0,0 1,0-1,0 1,0-1,0 26,0 0,0-26,26 26,-26 0,0-26,0 0,0 1,0 25,0-26,25 0,-25 26,0-25,0-1</inkml:trace>
  <inkml:trace contextRef="#ctx0" brushRef="#br0" timeOffset="6338.9104">9269 9752,'0'25,"-25"1,-1-1,26 26,0-26,0 1,0-1,-25-25,25 26,0-1,0 0,0 1,0-1,0 1,0-1,0 0,0 1,0-1,0 1,51-26,-26 0,51 0,-25 0,76 0,-51 0,76 0,1-26,-77 1,0 25,-25-26,0 26,0-25,-26 25,0 0,1 0</inkml:trace>
  <inkml:trace contextRef="#ctx0" brushRef="#br0" timeOffset="8672.8355">11148 9244,'-25'26,"25"-1,0 26,0 25,0-25,-26 25,26 0,0-50,0 50,0-26,0 1,0 0,0 0,0 25,0 0,0-50,0 24,0 1,0 0,26 25,-26-50,0-1,0 0,0 1,0-77,0 0,0-50,25-128,51-50,26 25,-26 76,-25 76,-26 52,-25-1,26 51,-1-26,0 1,1 25,-1 0,1 0,-1 0,26 0,-26 0,51 25,-76 1,26-1,25 1,-26-1,-25 51,25-50,-25 50,0 25,0 26,-25 127,-102 0,51-25,0-77,-1-25,77-101,-25 24,0-24,-1-26,1 0,0 0,-1 0,1 0,-1 0,1 0,-26 0,26 0,-1 0,1 0,0 0,-1 0,1 0,25-51,-26 51,26-25,0-26,0 25,0 1,0 0,0-1,0 1,0-1,0 1,0 0,0-1,0 1,0-1</inkml:trace>
  <inkml:trace contextRef="#ctx0" brushRef="#br0" timeOffset="17458.5407">12570 9574,'-25'0,"-1"0,1 0,25 26,0-1,0 26,0 0,0-1,0-24,0 25,0 25,25 25,-25 26,0-50,0-1,0-25,26-1,-1-24,-25-1,26-25,-26 26,25-26,0 0,1 0,-1-26,-25 1,102-102,-1 51,-75 25,50-51,0 1,26 24,-77 1,26 25,-26 26,-25 0,0-1,0 1,0 0,0 50,-25 26,25 50,-51 26,0 26,-25 24,0 1,51-51,-26-76,25-26,1 26,0-51,25 26,-26-26,1 0,25 25,-51-25,26 51,-26-26,0 26,-25 0,50-26,-24-25,24 26,1-26,25 25,-26-25,1 0,0 0</inkml:trace>
  <inkml:trace contextRef="#ctx0" brushRef="#br0" timeOffset="19397.1579">13789 9295,'0'25,"0"1,0 25,0 25,0-25,0 25,0 0,0-25,0-1,0 27,0-52,0 0,0 26,0 51,0-1,0-24,0-1,0-51,0 26,0-26,0 1,0-1,0 1,0-1,0 0,0 1,0-1,0 1,0 24,0-24,0-1,0 1</inkml:trace>
  <inkml:trace contextRef="#ctx0" brushRef="#br0" timeOffset="21021.4361">13611 10057,'26'0,"-1"25,26 1,0-26,-26 0,26 0,-26 25,1-25,-1 25,1-25,-1 0,0 26,26-26,0 25,-26-25,1 0,-1 26,1-26,-26 25,25-25,0 0,1 0,-1 0,0 0,1 0,-1 0,1 0</inkml:trace>
  <inkml:trace contextRef="#ctx0" brushRef="#br0" timeOffset="22913.1721">14627 10311,'0'-26,"0"1,0 0,0-1,-25 26,-1-25,1 25,0 0,-1 0,-25 0,26 0,-26 0,-76 0,26 51,-26-1,25 1,26-25,0-1,50 0,-24 1,24-26,1 0,-1 0,26 25,51 1,-25-1,24 0,-24 1,25-1,-26 1,-25-1,51-25,0 25,-26-25,0 26,1-26,25 25,-1-25,1 26,-51-1,51-25,-26 0,1 25,24-25,-24 0,25 0,-1 26,-24-1,25-25,-26 0,0 0,1 0,25 0,-26 0,26 0,0 0,-26 0,26 0,0 0,-1 0,-24 0,-1 0,1 0,-1 0,0 0</inkml:trace>
  <inkml:trace contextRef="#ctx0" brushRef="#br0" timeOffset="24629.363">14602 10412,'-26'0,"1"0,0 0,-26 0,0 0,26 0,-1 0,1 0,-1 0,1 0,0 0,25-25,-26 0,26-1,-25 26,25-25,0-1,-25 26</inkml:trace>
  <inkml:trace contextRef="#ctx0" brushRef="#br0" timeOffset="30980.0862">3911 11708,'0'0,"0"25,0 26,0 0,25-26,-25 51,25 0,1 1,-26 24,25-25,-25 1,0 24,26 1,-1 25,0-51,1-25,-26 25,0-25,0-1,0 1,0-25,0-1,0 0,0 1,0-77,0 26,0-26,0 25,-26 1,26 0,-25-1,0-25,25 26,-26 0,1-1,25 1,0-1,-26 26</inkml:trace>
  <inkml:trace contextRef="#ctx0" brushRef="#br0" timeOffset="32334.6407">4114 13104,'0'-25,"0"0,0-1,0 1,25-26,1 26,-26-1,0-25,25 1,0 24,-25 1,0-1,0 1,0 0,0-1,0 1</inkml:trace>
  <inkml:trace contextRef="#ctx0" brushRef="#br0" timeOffset="34747.1495">3631 13485,'0'26,"0"-1,0 1,0-1,0 26,26-51,-26 50,0 27,0-1,0 0,0-25,0 0,0 50,0-25,0 1,0 24,0-50,0 25,0 0,0-50,0 25,0-1,25-24,-25 50,0-25,0 0,26-26,-26 26,0-26,0 0,0 1,0-1</inkml:trace>
  <inkml:trace contextRef="#ctx0" brushRef="#br0" timeOffset="37390.7918">3530 13612,'0'0,"0"26,0-1,0 0,0 1,0-1,0 51,0 26,-26-51,1 0,0-1,25 1,0 0,0-26,0 1,0-1,0 1,0-1,0 0,0 1,0-1,0 1,0-1,50-25,-24 0,-1 0,1 0,24 0,1 0,-25 0,-1 0,26 0,-1 25,-24-25,-1 0,1 0,24 26,-24-26,25 25,-26-25,0 0,1 0,-1 0,26 0,-26 0,1 0,-1 0,1 0,24 0,-24 0,-1 0,1 0,-1 26,0-26,1 0,-1 0,1 0,-1 0</inkml:trace>
  <inkml:trace contextRef="#ctx0" brushRef="#br0" timeOffset="41252.7866">5282 13536,'0'26,"0"-1,0 0,0 1,0 50,0-51,0 26,0 25,0 0,25 77,-25-77,26 51,-1-25,-25-1,0-25,0 1,0 24,0-25,0-25,0 0,0-26,0 1,0-1,0 0,0 1,0-1,0 26,0 0,0-26,0 1,0-1,0-50,0-1,0 1,0-1,0-24,0 24,0-25,0 26,0-51,0 25,0 0,0 26,0 0,0-1,0 1,0-26,0-25,51-26,25-25,-25 51,-26 0,1 50,-1 1,-25 0,26 25,-1 0,0 25,1 0,-1 1,-25-1,51 26,-26 0,26 25,-26-25,1 0,-1 25,-25 0,26 26,-1-26,-25 25,0-50,0 0,0 0,0-26,0 0,0 1,-25-26,-1 0,26 25,-51-25,26 26,0-26,-1 0,1 0,-1 0,1 25,0-25,-1 0,1 0,0 0,-1 0,1 0,-1 0,1 0,-26 0,26 0,-1 0,1 0,0 0,-1 0,1 0,-1 0,1 0,0 0,-1-25,1 25,-1 0</inkml:trace>
  <inkml:trace contextRef="#ctx0" brushRef="#br0" timeOffset="45255.9037">6272 14374,'0'-25,"-25"25,25 25,25-25,-25 26,0 24,26-50,-1 51,-25-25,0-1,26 26,-1 0,-25-1,0-24,25 25,1 25,-26-25,0-1,0-24,0-1,0 26,0-26,0 1,0-1,0 0,0 1,0-1,0 1,25-26,-25 25,26-50,-1-26,51-76,153-152,-52 50,1 0,-102 153,1-25,-52 75,0 1,1-26,-26 26,0-1,-26 26,26 26,-25-26,25 25,-25 51,-52 0,-50 102,0-25,26 50,-26 0,0-76,51-26,50-50,1-25,0 24,25-24,-51 25,51-1,-51-24,26 25,-1-26,1-25,-26 25,51 1,-51-26,0 51,-50 25,25 0,-1-25,27 0,24-26,1 0,-1-25,1 0,25 26</inkml:trace>
  <inkml:trace contextRef="#ctx0" brushRef="#br0" timeOffset="47467.9089">8126 13688,'0'26,"0"-1,0 1,0 24,0 27,-25 50,25-51,-26 25,1 77,0 0,-1-76,26 25,-25 0,25-51,0-26,0 52,-26 0,26 50,-25-50,25-1,0-50,-25 25,25 0,0-25,0-25,0-1,0 0,0 1,0-1,-26 1,26-1,-25 0,25 1,-26-26,26 25,-25-25</inkml:trace>
  <inkml:trace contextRef="#ctx0" brushRef="#br0" timeOffset="48901.6191">7568 14958,'-26'0,"52"0,24 0,1 0,76 0,-25 0,25 26,25 24,-50-24,50-26,-76 0,51 0,-51 0,51 0,51 0,0 0,-26 0,51-26,-25-24,76-1,-51 0,26-25,-128 76,1-25,-51 25,-26 0</inkml:trace>
  <inkml:trace contextRef="#ctx0" brushRef="#br0" timeOffset="51592.6159">10107 14958,'0'-25,"0"0,0-1,0 1,0-1,-51 1,0 0,1 25,-1-26,25 26,-24 0,-1 0,-25 0,50 0,1 0,-1 0,1 0,-26 26,-50 50,-52-25,1 25,0 0,25-25,76-26,0 0,26 1,-26-26,51 25,-26-25,26 26,0 24,77-24,-1 50,-25 0,50-25,-25 25,-25-25,0-26,-26 1,1-1,-1 1,-25-1,26 0,-1 26,0-25,1 24,25-24,-51-1,50 1,1-1,-25 0,-1-25,26 51,-26-25,26-1,-26-25,51 51,-25-26,-25-25,-1 26,51-26,-50 25,24-25,-24 0,50 25,-51 1,1-26,-1 0,1 0,-1 0,0 0,1 0,25-127,152-153,-76 26,25 51,-76 76,-50 0,24 51,1 25,-51 26,0-1,26 26,-26-25,0 0</inkml:trace>
  <inkml:trace contextRef="#ctx0" brushRef="#br0" timeOffset="68878.9814">20265 11631,'0'77,"0"50,0 76,0 0,0 76,25-101,1-51,-26-25,0-26,0 0,25-25,-25 25,25-51,-25 1,0-1,0 1,0-1,0-50,0-1</inkml:trace>
  <inkml:trace contextRef="#ctx0" brushRef="#br0" timeOffset="70900.7031">20544 13181,'0'25,"0"0,0 1,0-1,0 1,0-1,-25 26,-1-26,26 1,-25-26,25 25,-25-25,25 25,-26-25,1 0,-1 0,1-25,0 25,-1-25,1 25,-1-26,26 1,-25 25,25-26,-25 26,25-25,-26 0,26-1,0 1,0-1,-25 26,25-25,0 0,0-1,-26 1,26-1,0 1,-25 25,0-25,25-1</inkml:trace>
  <inkml:trace contextRef="#ctx0" brushRef="#br0" timeOffset="73193.9688">20062 13841,'0'25,"0"26,0-26,0 1,0-1,0 1,0-1,0 26,0-26,0 26,0-26,0 1,0-1,0 26,0-26,0 1,0-1,-26-25,26 26,0-1,0 0,0 1,0-1,0 1,0-1,0 0</inkml:trace>
  <inkml:trace contextRef="#ctx0" brushRef="#br0" timeOffset="75613.2572">20112 13917,'-25'0,"0"25,-1-25,26 26,0-1,-25 26,0 25,25 0,-26 51,-25 77,-25 24,51-50,25-77,-26-24,26-52,0 0,0 1,0-52,0 1,26 25,-1 0,-25-25,26 25,-26-26,0 1,0-1,0 1,0 0,50-1,77-24,-25-27,-26 77,127-101,-76 75,-25-24,-1 24,-75 1,25 25,-1-26,-24 1,-1 25,1 0,-1 0</inkml:trace>
  <inkml:trace contextRef="#ctx0" brushRef="#br0" timeOffset="77289.4241">20112 14654,'0'25,"26"0,-26 1,25-1,-25 1,26 50,24 76,27 127,24 1,-50-52,0-24,0-52,-26-76,-25 0,25-50,-25-1,0 0</inkml:trace>
  <inkml:trace contextRef="#ctx0" brushRef="#br0" timeOffset="80413.7139">21916 13866,'0'26,"25"-1,0 0,26 52,0 50,0 101,-1 153,27 76,-27-101,1-153,-25-101,-1-1,-25-75,0-1,0 0,0-50,-25 0,25-1,0 1,0-1,0 1,0 0,0-1,25 26,0-25,1-77,75 1,-24-1,50-50,0-1,-26 26,-25 76,0 1,-50 24,-1 1,1 25,-1 0,0 25,1-25,-1 26,26 24,0 1,-26 25,1-50,-1 75,0-50,-25-25,0-1,0 26,0-26,0 26,0 0,-101 101,50-50,-25-51,25-1,26-24,-26-1,25-25,-50 0,0 0,-51 0,-25 0,50-51,-50 26,76 0,-1-26,27 51,24-26,1 26,25-25,-26 25,1 0,25-25,-25 25,25-26,-26 26,26-25,0-1</inkml:trace>
  <inkml:trace contextRef="#ctx0" brushRef="#br0" timeOffset="83649.2615">23490 14323,'0'26,"51"-26,-26 51,1-26,-1 26,0-51,26 51,0-26,-26-25,1 25,-1-25,-25-25,0 0,0-1,51-75,25-26,-51 50,1 1,-1 25,-25 26,0 50,0 1,0 25,0 76,0 25,0-50,0 25,0 25,0-25,0 76,0-101,0 25,0-26,0-75,0-1,0 26,0-26,0 1,0-1,0 26,0 0,0-26,0 0,0 1,-25-26,-1-26</inkml:trace>
  <inkml:trace contextRef="#ctx0" brushRef="#br0" timeOffset="86014.4832">24887 13485,'-26'0,"-24"0,24 0,26 26,-25-1,25 26,0 25,0 0,0-50,0 24,-26 27,26-27,0 27,0-27,0 1,0 0,0-26,0 1,0-1,26 1,-1 24,-25 1,0 0,0-26,26 1,-1-1,-25 1,0-1,0 26,0 0,0-26,0 26,0-26,0 26,0-26,0 52,0-27,0 26,0-50,0 25,0-26,0 0,0 1,0-1,25 26,-25 0,0-26,0 1,0-1,0 0,0 1,26-26</inkml:trace>
  <inkml:trace contextRef="#ctx0" brushRef="#br0" timeOffset="87348.8064">24480 14755,'26'0,"25"0,-26 0,26 0,25 0,51-25,25-26,-76 51,1-25,-27-1,1 1,0-1,-26 26,-25-25</inkml:trace>
  <inkml:trace contextRef="#ctx0" brushRef="#br0" timeOffset="91328.9819">25750 14806,'-25'0,"-1"0,1 0,25 25,-25-25,25 26,0 25,0-1,0 26,0-25,0-25,0-1,0 0,0 1,0-1,0 1,25-26,0 0,1 25,-1-25,1 0,-1 0,0-25,26-77,0 0,0 26,-26 0,-25 0,0 51,0-1,0 1,0-1,-51 26,26 0,-1 0,1 0,25 51,-51-25,51 24,-50-50,50 26,-26-1,26 1,-25-26,25 25,-26-25,26 25,0 26,0 25,-50 26,50-77,-26 26,1 0,25-26,-26-25,26 26,0-1,0 0,0 1,0-1,0 1,0-1,0 26,0-26,0 26,0-26,0 1,0-1,51-25,-51 26,26-1,-1 0,0-25,1 0,25 51,-1-51,-24 0,24 26,1-1,-25-25,-1 0,0 0,1 0,-1-25,26-1,-26 1,52-51,-77 50,50 1,-24-26,-1 51,-25-25,0-1,26 26</inkml:trace>
  <inkml:trace contextRef="#ctx0" brushRef="#br0" timeOffset="98388.4317">21027 14679,'0'-25,"0"-1,0 1,0 50,25 1,-25-1,25 26,1-26,-1 51,26-25,-51 0,25 0,1-1,-26-24,25 25,-25-1,0 27,0-1,0-25,0-1,0-24,0-1,0 1,0-1,0 0,0 52,-25-1,-1 0,1 0,25-50,-25-26,25 50,-26-50,26 26,0-1,-25 51,-51-25,50 0,1 0,0-26,-1 1,1-26,-1 0,26 25,0 0,-25-25,0 26,-26-1,25 0,1-25,0 26,-1-1,1-25,-1 0,1 0,0 0,-1 0,1 0,-1 0,1 0,0 0,-1 0</inkml:trace>
  <inkml:trace contextRef="#ctx0" brushRef="#br0" timeOffset="151117.737">13738 6755,'-50'0,"24"0,-50 0,51 26,-26-1,25-25,1 26,-26-26,-25 76,0-25,-26-26,77 0,0 1,-26 25,25-26,-24-25,50 25,-26 1,26 24,0-24,0-1,0 1,0-1,0 0,26 1,-1-26,-25 25,25-25,-25 26,0-1,51 0,-25 1,24-26,-50 25,26-25,-1 0,1 0,-1 0,0 0,1 0,-1 0,-25-25,25 25,-25-26,26 26,-1 0,1 0,-1 0</inkml:trace>
  <inkml:trace contextRef="#ctx0" brushRef="#br0" timeOffset="153773.9419">13992 6730,'0'51,"0"0,0-26,-25 26,25 0,-25-51,25 25,0 0,0 1,0-1,0 26,0-26,0 1,0-1,0 0,0 26,0-25,-26-26,26 50,0 1,0-25,-25-1,25 77,-26-1,1-50,0-26,25 1,0-1,0 1,0-1,0-50,25-52,77-50,-77 26,51 50,-50 26,-1-26,0 25,-25 1,26 25,-1 0,1 25,-1-25,0 26,-25-1,26-25,-26 26,25-1,0 0,-25 1,0 50,26 0,-26-25,0 0,0 0,0-26,0 51,0-25,0-26,0 1,0-1,0 1,0-1,0 0,0 1,0-1,0 1,0-1,0 0</inkml:trace>
  <inkml:trace contextRef="#ctx0" brushRef="#br0" timeOffset="159125.4282">15338 7924,'-25'0,"25"-26,-26 26,-24-25,-1 25,0-26,26 1,-26 25,26 0,-1-25,-25 25,26 0,0 0,-1 0,1 0,25 25,0 0,0 1,0-1,0 26,0-26,0 1,0-1,0 26,0-26,0 1,25-26,-25 25,0 1,26-26,-26 25,0 0,25-25,0 0,1 0,25 0,-26 0,0 0,1 0,25 0,-26-25,0 25,1 0,-26-25,0-1,0 1,25-1,-25 1,25 25,-25-25,0-1,0 1,0-1,0 1,0 0,0 50,0 0,-25 1,25-1,0 26,0 51,0-26,0 0,0-25,0 0,0-1,0 1,0 0,0-26,0 1,-25 24,-1-50,26 26,0-1,0 1,0-1,0 0,0 1,-25-26,25-26,0 1</inkml:trace>
  <inkml:trace contextRef="#ctx0" brushRef="#br0" timeOffset="161273.5986">15922 7517,'0'26,"0"-1,0 0,0 1,0-1,0 1,0 24,0-24,0-1,0 1,0 24,0 1,0 51,0-1,-25-50,25 0,0-26,0 1,0-1,0 1,0-1,0 0,-25 1,-26 75,51-75,-51-1,26 0,-1 1,1 25,-1-51,1 25,0-25,-1 25,1-25,-1 0,1 0,-26 0,26 0,-1 0,26-50,26-52,101-76,0 51,-26 26,-75 50,25 26,-26 25,-25-26,0 1,25 25,-25-26,26 26,-1-25,1 25,-1-25,-25-1,25 26,1-25,-26-1,25 26,1-25,-1-26,26 51,-26-51,26 51,0-25,-51 0,25 25,0 0,-25-26,26 26,-1 0,-25-25</inkml:trace>
  <inkml:trace contextRef="#ctx0" brushRef="#br0" timeOffset="185219.5478">17014 8152,'26'0,"25"0,-26 0,0 0,1 0,-1 0,0 0,1 0,-1 0,1 0,24 0,-24 0,25 0,-1 0,1 0,0 0,-26 0,1 0,-1 0,1 0,-1 0,0 0,1 0,-1 26,1-26,-1 25,0-25,1 0,-1 0,1 0,-1 0,0 0,-25 25,26-25,-1 0,-25-25,-25 0,-1 25,1 0,25-26,-25 26,-1 0,1-25,25-1,-26 26,26-25,-25 25,0-25,-1 25,26-26,-25 26,25-25,0-1,-26 26,26 26,0-1,0 26,0-26,0 26,0-25,0-1,0 0,0 1,26-26,-1 0,1-26,-1 1,0 25,1 0,-26-25,25 25,1 0,-1 0,0 0,1 0,-1 0,1 0,-1 0,-50 0,-1 0,1 0,-1 0,26 25,-25-25,0 0,-1 0,1 0,-1 0,1 0,0 0,25-25,0-1,0 1,0-1,0 1,-26 25,26-25,0 75,0-24,0-1,0 1,0-1,0 0,0 1,0-1,0 1,0-1,26-25,-26 25,0 1,0-1,0 1,25-26,0 0,1 0,-26-26,25 26,-25-25,0-1,26 26,-1 0,-25-25,25 25,1 0,-26-25,25 25,-25-26,26 26,-26-25</inkml:trace>
  <inkml:trace contextRef="#ctx0" brushRef="#br0" timeOffset="202951.3821">18716 8000,'25'0,"1"0,24 0,27-26,-27 1,52 25,-77 0,51 0,1 0,-1 0,-51 0,1 0,-1 0,-25 25,25 1,-25-1,0 26,0-26,0 26,0 0,0 25,0 51,-50-51,-1 102,25-76,1-1,-26-25,0-25,51 0,-25 0,0-26,-1 1,-24-26,-27 50,27-24,-1-26,0 0,26 25,-26-25,0 26,26-26,-26 0,25 0,-24 0,24 0,-25-26,51 1,-25 25,25-26,0 1,-25 25,25-25,0-1,0 1,0-1,25 1,26 0,50-52,-24 27,50 24,-26 1,-25-1,1 1,-52 25,0 0,26-25,-26 25,26 0,0 0,0 0,-26 0,26 0,0 0,-26 0,26 25,0-25,0 25,-26-25,26 0,-26 0,1 26,-1-26,0 25,26-25,-51 26,26-26,-26 25,50 0,-24 1,-26-1,25-25,-25 26,26-1,-1-25,-25 25,25-25,-25 26</inkml:trace>
  <inkml:trace contextRef="#ctx0" brushRef="#br0" timeOffset="206198.1493">20595 8076,'0'25,"0"52,0-27,0 1,0 0,0 0,0-26,0 51,0-25,0 0,0 25,0-51,0 1,0-1,0 1,0-1,0 0,0 77,0 25,0-51,0 0,0-25,0 0,0-26,0 1,0-1,0-50,0-51,0 25,0-25,0 50,0-25,0 26,0 0,0-1,25 26,26-25,102-26,-77 26,25-1,-50 1,25-1,-50 26,24-25,-24 25,-1-25,1 25,-1 0,0 0,1 0,-1 0,26 0,0 0,0 25,-26-25,26 25,-51 1,51-26,-1 51,-50-26,26 0,-1 1,1-1,-26 1,0-1,0 0,0 1,0 25,-26-51,1 25,-1 0,-24 1,-1-1,25 1,-50-1,51-25,-1 0,1 0,0 0,-1 25,1-25,-1 0,-24 0,-1 0,25 0,1 0,0 0,-1 0,1 0,-1 0,1 0,0 0,-26 0,26 0,-1 0,1 0,-1 0,1 0,-26 0,26 0,-1 0,1 0,0 0,-1 0,1 0,-1 0,26-25,-25 25,0 0</inkml:trace>
  <inkml:trace contextRef="#ctx0" brushRef="#br0" timeOffset="209209.2501">21966 8635,'26'0,"24"0,-24 76,25-25,-26-26,0 51,1-50,25-1,-51 0,0 1,25-1,-25 1,25-26,1 0,-26 25,25-25,-25 25,26-25,-1 0,0 0,1 26,-1-26,-25-51,76-25,-50 0,25-1,-51 52,0 0,25 25,0-26,-25 1,0-1,0 1,0 0,0-1,26 1,-26-1,0 1,0 50,0 1,0 25,0 76,0 25,-26 0,-24 1,24-77,1 0,25-25,0 0,-26-26,1-25,0 0,25 26,-26-1,1-25,25 25,-51 1,0-1,26 1,-26-1,26 0,-1 1,1-1,-26 0,51 1,-51-1,51 1,-25-26,-1 25,1-25,25 25,0-75</inkml:trace>
  <inkml:trace contextRef="#ctx0" brushRef="#br0" timeOffset="210859.6198">23236 8330,'0'25,"0"26,0 25,0 0,0 26,0-26,0 0,0-50,0 25,0-1,0 1,0 25,-25 26,-1 76,1 25,25-51,-26-25,26-51,-25-25,0-25,25-1,0 0,0 1</inkml:trace>
  <inkml:trace contextRef="#ctx0" brushRef="#br0" timeOffset="212002.0213">23058 9422,'51'0,"-26"25,26 1,-25-26,50 25,0 1,0-26,-25 0,0 0,0 0,-1 0,-24 0,25 0,-26 0,0 0,26 0,-25 0,-1 0</inkml:trace>
  <inkml:trace contextRef="#ctx0" brushRef="#br0" timeOffset="213638.451">23922 9727,'0'-26,"0"1,0-26,0 26,0-1,0 1,0 0,-26 25,1-26,0 26,-1 0,1 0,-1 0,1 0,0 26,-26 50,25 25,-24-50,24 25,-25 102,1-26,24-50,26-26,0-50,0 50,0-51,0 1,0-1,0 0,0 1,26-1,24 1,1 24,0-24,-26-1,1-25,-1 26,26-1,-26-25,1 0,-1 0,1 0,24 0,26 0,-50 0,50 0,-25 0,50-25,-75-1,25 26,-26 0,0 0,-25-25,51 25,-25 0,-1 0,0 0,-25-26,0 1</inkml:trace>
  <inkml:trace contextRef="#ctx0" brushRef="#br0" timeOffset="214970.8781">23972 9828,'0'26,"-25"-1,25 0,-127 52,26-1,24-51,1-25,25 26,26-26,0 0,-1 0,1 0</inkml:trace>
  <inkml:trace contextRef="#ctx0" brushRef="#br0" timeOffset="231478.037">20900 5613,'0'25,"0"51,0 26,0 50,25 26,1-51,-26 25,0 1,0-77,0 0,0-25,0-26,0 1,0 24,0 1,0 0,0-26,0-50,25 0,0 25,51-26,1-25,24 51,-50-50,0 24,0 26,-26 0,0 0,-25-25,26 25,-26 25,0 1,0-1,0 0,0 52,0-27,0-24,0-1,0 1,-26-26,1 25,25 0,-25 1,-1-26,1 0,25 25,-26-25,1 0,0 0,-1 25,1-25,-26 0,26 0,-1 0,1 0,-1 0,1 0,0-25,-1 0,26-1,-25 26,25-25,-25 25,25-25</inkml:trace>
  <inkml:trace contextRef="#ctx0" brushRef="#br0" timeOffset="233825.1945">21966 6806,'-25'0,"25"26,0-1,0 0,0 1,25-1,1 51,24-25,-24-25,-1 24,1-50,-26 26,25-26,-25 25,25-25,-25 25,26-25,-1 0,26 0,-26 0,26 0,-25 0,-1 0,0 0,1 0,-1 0,1 0,-26-25,0 0,0-1,0 1,0 0,0-1,0 1,-51 25,51-26,-26 26,1-25,0 25,-1 0,1 0,-1-25,1 25,0 0,25-26,-26 26,1 0,-1 0,26-25,0-1,-25 26,0 0,-1 0,1 0,-26 0,51-25,-25 25,-1 0,1 0,0 0,-1 0</inkml:trace>
  <inkml:trace contextRef="#ctx0" brushRef="#br0" timeOffset="235861.2143">23160 7035,'-26'0,"1"0,0 0,-1 0,1 0,-1 0,1 0,0 0,-1 0,26 51,-50 50,24-25,26-25,-25 0,-1 0,26-1,0-24,0-1,0 1,0-1,0 0,0 1,26-26,-1 25,1 26,-1-51,0 25,26 1,0-26,0 0,-26 0,26 0,0 0,-26 0,26 0,-26-26,77 1,-26-26,-25 0,-26 26,-25 0,26-1,-1 26,-25-25,0-1,0 1,0 0,-25 25,25-26,-26 26,1-25,-1-1,1 1,0 25,-1 0,1-25,-1-1,1 26,0-25,-1 25,1-26,25 1,-51 25,26 0,25-25,-26 25,1-26,-1 1,26 0,-25 25,0 0,25-26</inkml:trace>
  <inkml:trace contextRef="#ctx0" brushRef="#br0" timeOffset="238660.5937">24125 6298,'0'26,"0"-1,-26 0,26 26,-25 25,-26-25,51 0,-25-26,25 52,-26-27,1 27,25-27,-25 1,25 0,0 0,0-26,0 1,0 24,0 1,0 0,0 0,0-26,0 0,0 1,0-1,0 51,0-25,0-25,0 24,0-24,0-1,0 1,0-1,0 0,0 1,0-1,0 1,0-1,0 0</inkml:trace>
  <inkml:trace contextRef="#ctx0" brushRef="#br0" timeOffset="240869.4832">24658 7441,'-25'0,"-1"0,26 25,0 1,-25 25,25-26,-25-25,25 25,0 1,0-1,0 1,0-1,25-25,26 0,-26 0,1 0,-1 0,0 0,26-25,-51-26,26 51,-26-26,25 26,-25-50,25 24,-25 1,0-1,0-24,0 24,0 1,0-1,0 1,0 0,-25 25,0-26,-1 26,1 0,-26 26,0-1,51 0,-25-25,25 26,-26-1,1 1,25-1,-25 0,25 1,-26-1,26 1,-25-1,-1 0,26 1,0-1,0 1,0-1,0 0,0 1,-25-26,25 51,0-26,0 0,0 1,0-1,0 1,25-26,-25 25,26-25,-1 25,1-25,-1 26,0-26,1 0,-1 0,1 0,-1 0,0 0,1 0,25 0,-26 0,0 0,1 0</inkml:trace>
  <inkml:trace contextRef="#ctx0" brushRef="#br0" timeOffset="242851.5823">25115 7314,'0'25,"0"1,0-1,0 1,0 24,0-24,0 25,0-26,0 0,0 26,0-25,0 24,0 27,0-27,0-24,0-1,0 1,0-1,0 0,0 1,0-1,0 1,0-1,0-50,0-26,0 25,0 1,0 0,0-1,0 1,0-1,26-24,24 24,-24 1,-1-1,1 1,-1 0,0 25,1 0,-1 0,1 0,-1 25,-25 0,0 1,25-1,-25 1,26 50,-26-51,0 51,0-50,0-1,0 1,0-1,0 0,0 26,0 0,0-26,0 1,-26-26,26 25,0 1,0-1,0 0</inkml:trace>
  <inkml:trace contextRef="#ctx0" brushRef="#br0" timeOffset="248139.087">26283 7974,'-25'0,"50"0,26 26,-25-26,-1 25,26-25,0 0,25 0,-51 0,26 26,-26-26,26 25,0-25,-26 0,1 0,-1 0,26 0,-26 0,1 0,-1 0,0 0,-25 25,51-25,-25 26,24-26,-24 0,-1 0,1 0,-1 0,0 0,1 0,-1 0,1 0,24 0,-24 0</inkml:trace>
  <inkml:trace contextRef="#ctx0" brushRef="#br0" timeOffset="249596.8686">27096 7771,'25'26,"26"24,0 27,-26-52,26 26,-25 0,-1-1,0-50,-25 51,26-51,-26 26,51 24,-51 1,0 0,25-26,0 1,1-1,-26 1,0-1,-51-25,0 0,-25-25,0 25,0 0,-26 0,0 0,26 0,0 0,0 0,25 0,26 0,-1 0,1 0,0 0,-1 0</inkml:trace>
  <inkml:trace contextRef="#ctx0" brushRef="#br0" timeOffset="322094.6091">28899 7949,'0'25,"0"26,-25-25,25 24,-26 27,1-1,25-51,-26 26,26 0,0 0,-25-1,25 1,0 25,0-25,0 0,0 0,0-1,25 1,-25 0,0 0,0-26,0 26,0 0,0 0,0-1,0 1,0-25,0-1</inkml:trace>
  <inkml:trace contextRef="#ctx0" brushRef="#br0" timeOffset="324200.514">28874 7974,'0'26,"-26"-1,1 26,-51 25,0 0,-1 51,52-25,-26 25,0-76,51-26,0 0,0 1,0-1,26-25,-1 0,26 0,0 0,25 0,0 0,0 0,0 0,-50 0,-1 0,1 0,-1 0,0 0,1 0,-1 0,1 0,-1 0,0 0,1 0,-1 0,1 0,-26 26,25-26,26 0,-26 0,26 0,0 0,-26 0,1 25,-1-25,0 0,1 0,-1 25,1-25,-1 0</inkml:trace>
  <inkml:trace contextRef="#ctx0" brushRef="#br0" timeOffset="328547.038">30321 8508,'0'50,"0"-24,0-1,0 1,0 24,0-24,0-1,0 1,0 24,0 1,0 0,0 51,0-26,0 0,0-25,0 0,0-26,0 26,0 0,-25 25,25-25,0-26,0 0,0 1,0-1,0 1,-26-26,26 25,0-76,0 26</inkml:trace>
  <inkml:trace contextRef="#ctx0" brushRef="#br0" timeOffset="331674.4985">30347 8609,'25'0,"0"0,1 0,-1-25,1 25,24 0,-24 0,-1 0,1 0,-26 25,25 1,-25-1,25 0,-25 1,26-1,-26 1,25-1,-25 0,0 1,0-1,0 1,0-1,0 0,-25 26,25 0,-51-26,0 26,26-25,-1 24,1-50,0 26,-1-26,1 0,25 25,25-25,1 0,-1 26,0-26,-25 25,26-25,-1 25,-25 1,26-1,24 1,-50-1,26 0,-26 1,25-1,0-25,-25 26,26-26,-26 25,0 26,0-26,0 1,0 24,0 1,0 0,0-26,-26-25,26 51,0-26,-50 26,50 0,-51-26,26 1,-1-26,1 25,-1-25,1 26,0-26,-1 0,1 0,-1 0,1-26,25 1,0-1,0 1,0 0,0-1,0 1,0-1,0 1,0 0,-25 25,25-26</inkml:trace>
  <inkml:trace contextRef="#ctx0" brushRef="#br0" timeOffset="335573.5295">31108 9371,'-25'0,"0"0,-1 0,52 0,-1 0,26 0,-26 26,1 24,50-50,-76 51,51-51,-51 26,25-26,0 0,26 0,-25 0,-1 0,0 0,-25-26,0 1,0-1,0 1,0 0,0-1,0 1,0-1,0 1,0 0,0 75,26 27,-26-1,0-25,0 25,0 51,0 0,-26-26,26-50,-25-26,25 1,-25-26,25 25,0 26,0-26,-26 52,-25-27,51 1,-25-25,25-1,0 0,-51 26,26-51,25 26,-26-26,26 25,-25-25,0 0,25 25,-26-25,1 0,-26 0,-25 0,50-25,-24 25,24-25,1 25,-1 0,26-26</inkml:trace>
  <inkml:trace contextRef="#ctx0" brushRef="#br0" timeOffset="337388.2046">32150 8838,'0'25,"0"26,0 0,0 25,0 51,0 152,0-50,-26 101,1-127,-26-25,51-26,-25-75,-1-1,1 25,-26 52,51-1,-51-50,26-26,-26 0,51-51,0 1,-25-26,-1 0,26-26,-25 26,-1-25</inkml:trace>
  <inkml:trace contextRef="#ctx0" brushRef="#br0" timeOffset="338616.6972">31642 9752,'0'25,"0"1,50-26,-24 25,50 1,0-26,26 25,50 0,-76 26,26-51,25 26,0-1,0 0,-51-25,0 0,0 0,26 0,-26 26,0-26,-50 25,25-25,-26 0,0 0,1 0,-1 0</inkml:trace>
  <inkml:trace contextRef="#ctx0" brushRef="#br0" timeOffset="340666.4336">32607 10793,'0'0,"25"0,-25-25,0-26,0 26,0-1,0-24,-25 50,-26-26,26 1,-26-1,0 1,26 0,-26-1,0 26,26 0,-1 0,1 0,-1 0,1 0,0 0,-26 0,51 51,0-26,0 26,0 0,0-26,25 26,1-51,-26 26,0-1,25 0,0 1,1-26,-1 25,1 1,-1-26,0 25,26-25,-51 25,51 1,-26-1,26-25,-51 26,51-1,-51 0,25-25,1 26,-1-1,0-25,1 0,-1 0,1 25,-1-25,0 0,1 0,-26 26,51-26,-51 25,25-25,0 0,1 0,-1 0,-25 26</inkml:trace>
  <inkml:trace contextRef="#ctx0" brushRef="#br0" timeOffset="342098.772">32607 10870,'-26'0,"1"0,0 0,-1 0,1 0,-1 0,1 0,0 0,-1 0,1 0,-1 0</inkml:trace>
  <inkml:trace contextRef="#ctx0" brushRef="#br0" timeOffset="544793.5043">5815 8635</inkml:trace>
  <inkml:trace contextRef="#ctx0" brushRef="#br0" timeOffset="546801.6218">5714 8711</inkml:trace>
  <inkml:trace contextRef="#ctx0" brushRef="#br0" timeOffset="550578.4664">5790 8660,'25'0,"1"0,-1 0,26 0,-26 0,1 0,-1 0,26 0,-26 0,1 0,-1 0,0 0,26 0,-25 0,-1 0,0 0,26 0,-51 25,26-25,-1 0,0 26,1-26,-1 25,-25 1,0 24,26-24,-1 50,0 102,-25 50,0-24,0-27,-25-50,0-76,-1-26,26 1,0-1,-25-25,-1 0,-24 0,24 0,-50 0,25-25,-76-26,51 0,25 0,0 1,1 24,-1-24,0-1,51 25,-51-24,51 24,-25 1,25-26,-25-25,-1 50,26-24,0-1,0 25,0 1,0 0,0-52,0 52,0 0,0-1,0 1,0-26,0 26,0-1,0 1,26 25,-26-26,25 1,0 0,1-26,-1 25,-25 1,25 25</inkml:trace>
  <inkml:trace contextRef="#ctx0" brushRef="#br0" timeOffset="555342.1988">5714 8660,'25'0,"-25"-25,25-1,1-25,25-25,-1-76,27-51,-1 25,25 51,-24 25,-52 52,0 50,26-26,-51 1,26 25,-1-26,-25 1,25-26,1 51,-26-25,25-1,1 26,-26-25,0 0,0-1,0 1,0-1,-26-24,26 24,-51 1,26-51,-26 50,0-24,1 50,-1-26,-25-25,25 26,-25 0,50-1,-50 26,25-25,0 25,26-26,-26 26,1-25,24 0,1 25,-1 0,1 0,0 25,-26 77,0-1,-25 77,0 0,-1 25,27-102,-1 26,0-25,26-51,25 25,-26-51,1 1,25-1,-26-25,26 26,0-1,0 0,0 1,0-1,26 1,-1-26,-25 50,51-50,-26 26,26 25,0-26,-26 0,1 1,25-1,-26 0,0 1,1-1,-1-25,-25 26,26-26,-1 25,0-25,1 0,-1 0,26 0,-26-25,1 25,-1-26,1 1,-26-1,25 26,-25-25,25 25,1 0,-1 0,0 0,1 0,-1 0,1 0,24 0,-24 25,-1-25,1 0</inkml:trace>
  <inkml:trace contextRef="#ctx0" brushRef="#br0" timeOffset="557859.2104">6882 7593</inkml:trace>
  <inkml:trace contextRef="#ctx0" brushRef="#br0" timeOffset="559541.4943">6882 7593,'25'-25,"1"0,-1 25,0 0,52 0,-77 25,50-25,-24 25,-1-25,1 0,-26 26,0-1,25-25,-25 26,25 24,1-24,-26 50,25 26,-25-26,0 0,0 26,0-26,0 51,0-51,0 0,-25 0,-1 0,26-50,-25 25,25-26,0 0,0 1,-25-26,25 25,-26-25,1 0,-1 26,1-26,25-77,0-75,0-153,0 51,0 26,0-1,0 26,0 25,-25 1,25 50,0-26,0 26,-26 0,26 0,-25 26,-1 24,1 1,25 25,0 1,-25-27,25 52,0-26,-26-25,26-51,-25 0,25-25,0 50,0 1,0 50,0 0,0 0,0 0,0 26,0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Data Type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05806" y="1062484"/>
            <a:ext cx="1080120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can store data of different types, and different data types can do different things.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620" y="2214612"/>
            <a:ext cx="8474026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 (floating point numbers - also called double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83094" y="2430636"/>
            <a:ext cx="2592288" cy="2813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43440" y="1792080"/>
              <a:ext cx="10760400" cy="4123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080" y="1782720"/>
                <a:ext cx="10779120" cy="41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C00000"/>
                </a:solidFill>
              </a:rPr>
              <a:t>Str_replace</a:t>
            </a:r>
            <a:r>
              <a:rPr lang="en-US" sz="4800" b="1" dirty="0" smtClean="0">
                <a:solidFill>
                  <a:srgbClr val="C00000"/>
                </a:solidFill>
              </a:rPr>
              <a:t>() – Replace Text Within a String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349822" y="1062483"/>
            <a:ext cx="9361039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 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str_replace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 function replaces some characters with some other characters in a string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774" y="3366740"/>
            <a:ext cx="8784976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</a:t>
            </a:r>
            <a:r>
              <a:rPr lang="en-US" sz="2800" dirty="0" err="1"/>
              <a:t>str_replace</a:t>
            </a:r>
            <a:r>
              <a:rPr lang="en-US" sz="2800" dirty="0"/>
              <a:t>("world", "Dolly", "Hello world!"); // outputs Hello Dolly!</a:t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219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PHP Constants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01750" y="1062483"/>
            <a:ext cx="10009111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constant, use the define() function.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774" y="3366740"/>
            <a:ext cx="8784976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define("GREETING", "Welcome to W3Schools.com!");</a:t>
            </a:r>
            <a:br>
              <a:rPr lang="en-US" sz="2800" dirty="0"/>
            </a:br>
            <a:r>
              <a:rPr lang="en-US" sz="2800" dirty="0"/>
              <a:t>echo GREETING;</a:t>
            </a:r>
            <a:br>
              <a:rPr lang="en-US" sz="2800" dirty="0"/>
            </a:br>
            <a:r>
              <a:rPr lang="en-US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6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PHP Constants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01750" y="1062483"/>
            <a:ext cx="10009111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constant, use the define() function.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774" y="3366740"/>
            <a:ext cx="8784976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define("GREETING", "Welcome to W3Schools.com!", true);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greeting;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163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PHP Constants Arrays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01750" y="1062483"/>
            <a:ext cx="10009111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PHP7, you can create an Array constant using the 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define()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7774" y="2790676"/>
            <a:ext cx="8784976" cy="338437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define("cars", [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"Alfa Romeo",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"BMW",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"Toyota"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]);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cars[0];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589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String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374" y="1062484"/>
            <a:ext cx="11546631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 is a sequence of characters, like "Hello world!".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string can be any text inside quotes. You can use single or double quotes: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4038" y="2430636"/>
            <a:ext cx="4545955" cy="3600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$x = "Hello world!";</a:t>
            </a:r>
            <a:br>
              <a:rPr lang="en-US" sz="2800" dirty="0"/>
            </a:br>
            <a:r>
              <a:rPr lang="en-US" sz="2800" dirty="0"/>
              <a:t>$y = 'Hello world!';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$x;</a:t>
            </a:r>
            <a:br>
              <a:rPr lang="en-US" sz="2800" dirty="0"/>
            </a:br>
            <a:r>
              <a:rPr lang="en-US" sz="2800" dirty="0"/>
              <a:t>echo 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  <a:br>
              <a:rPr lang="en-US" sz="2800" dirty="0"/>
            </a:br>
            <a:r>
              <a:rPr lang="en-US" sz="2800" dirty="0"/>
              <a:t>echo $y;</a:t>
            </a:r>
            <a:br>
              <a:rPr lang="en-US" sz="2800" dirty="0"/>
            </a:br>
            <a:r>
              <a:rPr lang="en-US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3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Boolean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374" y="1062484"/>
            <a:ext cx="11546631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Boolean represents two possible states: TRUE or FALSE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Booleans are often used in conditional testing. You will learn more about conditional testing in a later chapter of this tutorial.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94038" y="2646660"/>
            <a:ext cx="4545955" cy="338437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IN" sz="2800" dirty="0"/>
              <a:t>$x = true;</a:t>
            </a:r>
            <a:br>
              <a:rPr lang="en-IN" sz="2800" dirty="0"/>
            </a:br>
            <a:r>
              <a:rPr lang="en-IN" sz="2800" dirty="0"/>
              <a:t>$y = false</a:t>
            </a:r>
            <a:r>
              <a:rPr lang="en-IN" sz="2800" dirty="0" smtClean="0"/>
              <a:t>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US" sz="2800" dirty="0" smtClean="0"/>
              <a:t>echo</a:t>
            </a:r>
            <a:r>
              <a:rPr lang="en-US" sz="2800" dirty="0"/>
              <a:t> $x;</a:t>
            </a:r>
            <a:br>
              <a:rPr lang="en-US" sz="2800" dirty="0"/>
            </a:br>
            <a:r>
              <a:rPr lang="en-US" sz="2800" dirty="0"/>
              <a:t>echo 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  <a:br>
              <a:rPr lang="en-US" sz="2800" dirty="0"/>
            </a:br>
            <a:r>
              <a:rPr lang="en-US" sz="2800" dirty="0"/>
              <a:t>echo $y;</a:t>
            </a:r>
            <a:br>
              <a:rPr lang="en-US" sz="2800" dirty="0"/>
            </a:br>
            <a:r>
              <a:rPr lang="en-US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Array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60374" y="1062484"/>
            <a:ext cx="11546631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array stores multiple values in one single variable.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following example $cars is an array. The PHP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var_dump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function returns the data type and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4038" y="2646660"/>
            <a:ext cx="5976664" cy="338437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&lt;?</a:t>
            </a:r>
            <a:r>
              <a:rPr lang="en-IN" sz="2800" dirty="0" err="1"/>
              <a:t>php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$cars = array("</a:t>
            </a:r>
            <a:r>
              <a:rPr lang="en-IN" sz="2800" dirty="0" err="1"/>
              <a:t>Volvo","BMW","Toyota</a:t>
            </a:r>
            <a:r>
              <a:rPr lang="en-IN" sz="2800" dirty="0"/>
              <a:t>");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/>
              <a:t>var_dump</a:t>
            </a:r>
            <a:r>
              <a:rPr lang="en-IN" sz="2800" dirty="0"/>
              <a:t>($cars);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23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NULL Value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710" y="1062483"/>
            <a:ext cx="11546631" cy="244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 is a special data type which can have only one value: NULL.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variable of data type NULL is a variable that has no value assigned to it.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If a variable is created without a value, it is automatically assigned a value of NULL.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can also be emptied by setting the value to NULL: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4038" y="3726780"/>
            <a:ext cx="5976664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&lt;?</a:t>
            </a:r>
            <a:r>
              <a:rPr lang="en-IN" sz="2800" dirty="0" err="1"/>
              <a:t>php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$x = "Hello world!";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$x = null;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/>
              <a:t>var_dump</a:t>
            </a:r>
            <a:r>
              <a:rPr lang="en-IN" sz="2800" dirty="0"/>
              <a:t>($x);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2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PHP String Function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710" y="1062483"/>
            <a:ext cx="11546631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this chapter we will look at some commonly used functions to manipulate strings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3600" b="1" dirty="0" err="1">
                <a:solidFill>
                  <a:schemeClr val="tx1"/>
                </a:solidFill>
              </a:rPr>
              <a:t>strlen</a:t>
            </a:r>
            <a:r>
              <a:rPr lang="en-US" sz="3600" b="1" dirty="0">
                <a:solidFill>
                  <a:schemeClr val="tx1"/>
                </a:solidFill>
              </a:rPr>
              <a:t>() - Return the Length of a </a:t>
            </a:r>
            <a:r>
              <a:rPr lang="en-US" sz="3600" b="1" dirty="0" smtClean="0">
                <a:solidFill>
                  <a:schemeClr val="tx1"/>
                </a:solidFill>
              </a:rPr>
              <a:t>String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 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strlen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function returns the length of a string.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7934" y="3726780"/>
            <a:ext cx="6912768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</a:t>
            </a:r>
            <a:r>
              <a:rPr lang="en-IN" sz="2800" dirty="0" err="1"/>
              <a:t>str_word_count</a:t>
            </a:r>
            <a:r>
              <a:rPr lang="en-IN" sz="2800" dirty="0"/>
              <a:t> </a:t>
            </a:r>
            <a:r>
              <a:rPr lang="en-US" sz="2800" dirty="0" smtClean="0"/>
              <a:t>("</a:t>
            </a:r>
            <a:r>
              <a:rPr lang="en-US" sz="2800" dirty="0"/>
              <a:t>Hello world!"); // outputs 12</a:t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348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rgbClr val="C00000"/>
                </a:solidFill>
              </a:rPr>
              <a:t>s</a:t>
            </a:r>
            <a:r>
              <a:rPr lang="en-US" sz="6000" b="1" dirty="0" err="1" smtClean="0">
                <a:solidFill>
                  <a:srgbClr val="C00000"/>
                </a:solidFill>
              </a:rPr>
              <a:t>tr_word_count</a:t>
            </a:r>
            <a:r>
              <a:rPr lang="en-US" sz="6000" b="1" dirty="0" smtClean="0">
                <a:solidFill>
                  <a:srgbClr val="C00000"/>
                </a:solidFill>
              </a:rPr>
              <a:t>()-  Words in a String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710" y="1062483"/>
            <a:ext cx="11546631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 </a:t>
            </a:r>
            <a:r>
              <a:rPr lang="en-US" sz="2800" b="1" dirty="0" err="1">
                <a:solidFill>
                  <a:srgbClr val="FF0000"/>
                </a:solidFill>
              </a:rPr>
              <a:t>str_word_count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function counts the number of words in a string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9862" y="3726780"/>
            <a:ext cx="8352928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echo 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str_word_count</a:t>
            </a:r>
            <a:r>
              <a:rPr lang="en-US" sz="2800" dirty="0" smtClean="0"/>
              <a:t>("</a:t>
            </a:r>
            <a:r>
              <a:rPr lang="en-US" sz="2800" dirty="0"/>
              <a:t>Hello world!"); // outputs </a:t>
            </a:r>
            <a:r>
              <a:rPr lang="en-US" sz="2800" dirty="0" smtClean="0"/>
              <a:t>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87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rgbClr val="C00000"/>
                </a:solidFill>
              </a:rPr>
              <a:t>s</a:t>
            </a:r>
            <a:r>
              <a:rPr lang="en-US" sz="6000" b="1" dirty="0" err="1" smtClean="0">
                <a:solidFill>
                  <a:srgbClr val="C00000"/>
                </a:solidFill>
              </a:rPr>
              <a:t>trrev</a:t>
            </a:r>
            <a:r>
              <a:rPr lang="en-US" sz="6000" b="1" dirty="0" smtClean="0">
                <a:solidFill>
                  <a:srgbClr val="C00000"/>
                </a:solidFill>
              </a:rPr>
              <a:t>() – Reverse a String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925886" y="1062483"/>
            <a:ext cx="8784975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 </a:t>
            </a:r>
            <a:r>
              <a:rPr lang="en-US" sz="2800" dirty="0" err="1">
                <a:solidFill>
                  <a:srgbClr val="FF0000"/>
                </a:solidFill>
              </a:rPr>
              <a:t>strrev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reverses a string.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9822" y="3366740"/>
            <a:ext cx="8352928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&lt;?</a:t>
            </a:r>
            <a:r>
              <a:rPr lang="en-IN" sz="2800" dirty="0" err="1"/>
              <a:t>php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echo </a:t>
            </a:r>
            <a:r>
              <a:rPr lang="en-IN" sz="2800" dirty="0" err="1"/>
              <a:t>strrev</a:t>
            </a:r>
            <a:r>
              <a:rPr lang="en-IN" sz="2800" dirty="0"/>
              <a:t>("Hello world!"); // outputs !</a:t>
            </a:r>
            <a:r>
              <a:rPr lang="en-IN" sz="2800" dirty="0" err="1"/>
              <a:t>dlrow</a:t>
            </a:r>
            <a:r>
              <a:rPr lang="en-IN" sz="2800" dirty="0"/>
              <a:t> </a:t>
            </a:r>
            <a:r>
              <a:rPr lang="en-IN" sz="2800" dirty="0" err="1"/>
              <a:t>olleH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402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0"/>
            <a:ext cx="12204700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>
                <a:solidFill>
                  <a:srgbClr val="C00000"/>
                </a:solidFill>
              </a:rPr>
              <a:t>Strpos</a:t>
            </a:r>
            <a:r>
              <a:rPr lang="en-US" sz="5400" b="1" dirty="0" smtClean="0">
                <a:solidFill>
                  <a:srgbClr val="C00000"/>
                </a:solidFill>
              </a:rPr>
              <a:t>()- Search For a Text Within a String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925886" y="1062483"/>
            <a:ext cx="8784975" cy="172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PHP </a:t>
            </a:r>
            <a:r>
              <a:rPr lang="en-US" sz="2800" dirty="0" err="1">
                <a:solidFill>
                  <a:srgbClr val="FF0000"/>
                </a:solidFill>
              </a:rPr>
              <a:t>strpos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function searches for a specific text within a string. If a match is found, the function returns the character position of the first match. If no match is found, it will return FALSE.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9822" y="3366740"/>
            <a:ext cx="8352928" cy="23042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/>
              <a:t>&lt;?</a:t>
            </a:r>
            <a:r>
              <a:rPr lang="en-IN" sz="2800" dirty="0" err="1" smtClean="0"/>
              <a:t>php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US" sz="2800" dirty="0"/>
              <a:t>echo </a:t>
            </a:r>
            <a:r>
              <a:rPr lang="en-US" sz="2800" dirty="0" err="1"/>
              <a:t>strpos</a:t>
            </a:r>
            <a:r>
              <a:rPr lang="en-US" sz="2800" dirty="0"/>
              <a:t>("Hello world!", "world"); // outputs 6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2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311</Words>
  <Application>Microsoft Office PowerPoint</Application>
  <PresentationFormat>Custom</PresentationFormat>
  <Paragraphs>69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83</cp:revision>
  <dcterms:created xsi:type="dcterms:W3CDTF">2021-12-30T02:36:02Z</dcterms:created>
  <dcterms:modified xsi:type="dcterms:W3CDTF">2022-01-13T19:18:16Z</dcterms:modified>
</cp:coreProperties>
</file>