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4"/>
  </p:handoutMasterIdLst>
  <p:sldIdLst>
    <p:sldId id="256" r:id="rId4"/>
    <p:sldId id="262" r:id="rId5"/>
    <p:sldId id="306" r:id="rId6"/>
    <p:sldId id="308" r:id="rId7"/>
    <p:sldId id="309" r:id="rId8"/>
    <p:sldId id="260" r:id="rId9"/>
    <p:sldId id="310" r:id="rId10"/>
    <p:sldId id="312" r:id="rId11"/>
    <p:sldId id="311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1" r:id="rId4"/>
    <p:sldLayoutId id="2147483736" r:id="rId5"/>
    <p:sldLayoutId id="2147483737" r:id="rId6"/>
    <p:sldLayoutId id="2147483740" r:id="rId7"/>
    <p:sldLayoutId id="2147483739" r:id="rId8"/>
    <p:sldLayoutId id="2147483744" r:id="rId9"/>
    <p:sldLayoutId id="2147483745" r:id="rId10"/>
    <p:sldLayoutId id="2147483748" r:id="rId11"/>
    <p:sldLayoutId id="2147483749" r:id="rId12"/>
    <p:sldLayoutId id="2147483750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1119660" y="534977"/>
            <a:ext cx="922468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Top 10 programming      </a:t>
            </a:r>
          </a:p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language for 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2022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ckr.io/blog/features-uses-applications-of-c-plus-plus-language/thumbnail/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2D7251-4B39-427F-842D-01C8272FFCC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65423" y="238384"/>
            <a:ext cx="27678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082288" y="2007924"/>
            <a:ext cx="6096651" cy="646331"/>
            <a:chOff x="5819650" y="1666120"/>
            <a:chExt cx="5600004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830507" y="1666120"/>
              <a:ext cx="458914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SQL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24699" y="4859570"/>
            <a:ext cx="5440021" cy="646331"/>
            <a:chOff x="5819650" y="1666120"/>
            <a:chExt cx="5440021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GO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08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33792" y="5506437"/>
            <a:ext cx="5669929" cy="646331"/>
            <a:chOff x="5819650" y="1666120"/>
            <a:chExt cx="566992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6708573" y="1666120"/>
              <a:ext cx="478100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C#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09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41348" y="6117540"/>
            <a:ext cx="5493809" cy="659778"/>
            <a:chOff x="5819650" y="1652673"/>
            <a:chExt cx="5493809" cy="659778"/>
          </a:xfrm>
        </p:grpSpPr>
        <p:sp>
          <p:nvSpPr>
            <p:cNvPr id="33" name="TextBox 32"/>
            <p:cNvSpPr txBox="1"/>
            <p:nvPr/>
          </p:nvSpPr>
          <p:spPr>
            <a:xfrm>
              <a:off x="6805767" y="165267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C/C++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10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12404" y="2654255"/>
            <a:ext cx="5413127" cy="646331"/>
            <a:chOff x="5846544" y="1639226"/>
            <a:chExt cx="5413127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6795660" y="1666120"/>
              <a:ext cx="446401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PHP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46544" y="163922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08075" y="4101126"/>
            <a:ext cx="5440021" cy="646331"/>
            <a:chOff x="5819650" y="1666120"/>
            <a:chExt cx="5440021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Kotlin</a:t>
              </a:r>
              <a:endParaRPr lang="ko-KR" altLang="en-US" sz="2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082288" y="715261"/>
            <a:ext cx="5440021" cy="646331"/>
            <a:chOff x="5819650" y="1666120"/>
            <a:chExt cx="5440021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Python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150276" y="1361592"/>
            <a:ext cx="5431313" cy="646332"/>
            <a:chOff x="5819650" y="1666119"/>
            <a:chExt cx="5431313" cy="646332"/>
          </a:xfrm>
        </p:grpSpPr>
        <p:sp>
          <p:nvSpPr>
            <p:cNvPr id="45" name="TextBox 44"/>
            <p:cNvSpPr txBox="1"/>
            <p:nvPr/>
          </p:nvSpPr>
          <p:spPr>
            <a:xfrm>
              <a:off x="6743271" y="166611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Java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095350" y="26638"/>
            <a:ext cx="5440021" cy="673411"/>
            <a:chOff x="5819650" y="1666120"/>
            <a:chExt cx="5440021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JavaScript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0" name="Isosceles Triangle 49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1170950" y="170892"/>
            <a:ext cx="821279" cy="834597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2854035" y="4007214"/>
            <a:ext cx="1796603" cy="1825735"/>
          </a:xfrm>
          <a:prstGeom prst="ellipse">
            <a:avLst/>
          </a:prstGeom>
          <a:ln>
            <a:noFill/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267819" y="3347000"/>
            <a:ext cx="5413127" cy="646331"/>
            <a:chOff x="5846544" y="1639226"/>
            <a:chExt cx="5413127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6795660" y="1666120"/>
              <a:ext cx="446401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R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46544" y="163922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10. What is c/C++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8224" y="968189"/>
            <a:ext cx="10162756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C/C++ is a high level object oriented programming language that helps programming write fast, portable programs. C/C++ provides rich library support in the form of  </a:t>
            </a:r>
            <a:r>
              <a:rPr lang="en-US" sz="2400" b="1" dirty="0" smtClean="0">
                <a:solidFill>
                  <a:schemeClr val="accent1"/>
                </a:solidFill>
                <a:latin typeface="Andalus" pitchFamily="18" charset="-78"/>
                <a:cs typeface="Andalus" pitchFamily="18" charset="-78"/>
              </a:rPr>
              <a:t>Standard library(SL).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Features of C++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7290" y="968189"/>
            <a:ext cx="4888375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Object-oriented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Rich library support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Speed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Compiled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Pointer Support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Closer to hardware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33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application of C++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7845" y="968189"/>
            <a:ext cx="5113175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Operating System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Browsers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Libraries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Graphics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Banking Application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Cloud/ Distributed System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Databases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Embedded System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Telephone Switches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Compilers</a:t>
            </a:r>
          </a:p>
          <a:p>
            <a:pPr lvl="1">
              <a:buFont typeface="Wingdings" pitchFamily="2" charset="2"/>
              <a:buChar char="v"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48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9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. What is c#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8224" y="968189"/>
            <a:ext cx="10162756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C# is a general-purpose, modern and object oriented programming language pronounced as “C sharp”. The C#  was developed by Microsoft led by Anders Hejlsberg and his team within the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.Net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initiative and was approved by the European Computer Manufacturers Association (ECMA) &amp; international Standards Organization (ISO).</a:t>
            </a:r>
            <a:endParaRPr lang="en-US" sz="2400" b="1" dirty="0" smtClean="0">
              <a:solidFill>
                <a:schemeClr val="accent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26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Feature of C#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7845" y="968189"/>
            <a:ext cx="5113175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C# is a simple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modern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object-oriented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Type Safe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Interoperability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Scalable and updateable</a:t>
            </a:r>
          </a:p>
          <a:p>
            <a:pPr lvl="1">
              <a:buFont typeface="Wingdings" pitchFamily="2" charset="2"/>
              <a:buChar char="v"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35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Application of C#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81050" y="968189"/>
            <a:ext cx="9114306" cy="53546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Easy to start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Widely used for developing Desktop &amp; Web Application.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Community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Game Development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391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251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196</cp:revision>
  <dcterms:created xsi:type="dcterms:W3CDTF">2018-04-24T17:14:44Z</dcterms:created>
  <dcterms:modified xsi:type="dcterms:W3CDTF">2022-01-28T18:23:31Z</dcterms:modified>
</cp:coreProperties>
</file>