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70" y="-18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1143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Comic Sans MS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44</cp:revision>
  <dcterms:modified xsi:type="dcterms:W3CDTF">2023-01-07T23:58:19Z</dcterms:modified>
</cp:coreProperties>
</file>