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000" y="60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 ffs: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uwu</a:t>
                </a:r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6044338" y="4406915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38" y="4406915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fucking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disease 2019: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remember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aboot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Y. This shit is getting ridiculous):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 (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jimin</a:t>
                </a:r>
                <a:r>
                  <a:rPr lang="en-CA" sz="900" dirty="0">
                    <a:latin typeface="Comic Sans MS" panose="030F0702030302020204" pitchFamily="66" charset="0"/>
                  </a:rPr>
                  <a:t> &lt;3):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2241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37</cp:revision>
  <dcterms:modified xsi:type="dcterms:W3CDTF">2022-12-22T01:15:40Z</dcterms:modified>
</cp:coreProperties>
</file>