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4660"/>
  </p:normalViewPr>
  <p:slideViewPr>
    <p:cSldViewPr snapToGrid="0">
      <p:cViewPr>
        <p:scale>
          <a:sx n="75" d="100"/>
          <a:sy n="75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8884-E736-4F5B-88A0-F9FAB03C7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1C1F4-CCC8-44BA-8A7C-4643E1341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81A5-7C68-4839-9E6C-8E84F41F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68A-B5D3-42B2-A4AC-C87BBC8F449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C4B50-5427-481D-9F40-BC852772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8830-CBB7-4D52-8DB1-EFA06985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B86-81BF-4D4D-AB8F-49039EA7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0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13F5-6BDE-4C13-9E57-EF2CAF26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E5813-70B8-4B4A-9333-F3F890091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9FF9C-8B34-4B9D-853D-06EBAF02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68A-B5D3-42B2-A4AC-C87BBC8F449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5894-AC45-4093-9FFE-C945AC1A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021B-B224-416D-8D88-21588C1B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B86-81BF-4D4D-AB8F-49039EA7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3C3C2-26F3-425B-B6EF-C59A4D802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DF919-5200-4A94-B9B2-D0E9BE27B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1F48C-3A48-440A-B6D6-9EB7A958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68A-B5D3-42B2-A4AC-C87BBC8F449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C2B4B-B922-4BDC-A454-D0DEFCC2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E7E40-D495-44E6-B291-220ECFB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B86-81BF-4D4D-AB8F-49039EA7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2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A206-EDB2-4E50-8903-63D20080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91F6-25AF-4F72-A2B3-B1C798BC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3D231-358C-4224-91D6-E9B15079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68A-B5D3-42B2-A4AC-C87BBC8F449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E0B0-3E39-4586-91B3-6805A68D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68387-7BD7-4E52-BA56-88E88273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B86-81BF-4D4D-AB8F-49039EA7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3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8D21-5CEA-44D8-B65D-9438530F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93164-78D7-4097-902C-9A9A526D3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EEEFC-9B18-4C57-A077-EA4DD1E3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68A-B5D3-42B2-A4AC-C87BBC8F449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F81AD-A96D-4FA9-9D55-6DA16419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F0A8D-AF71-4FED-A097-8F96F63B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B86-81BF-4D4D-AB8F-49039EA7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8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6FA9-4106-463F-B782-04E9D046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3C323-56B0-464A-8949-17003C8B4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7E2FA-895A-4609-BF52-C8785DBF5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74291-A016-4A1A-B1CD-033757C0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68A-B5D3-42B2-A4AC-C87BBC8F449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E572A-AEF8-42AD-8A22-E6E7E09F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2BD38-399A-4614-B2B1-3CB00763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B86-81BF-4D4D-AB8F-49039EA7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E278-1DCD-4029-A5A1-001D28D8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71778-3E3B-40CE-BCF6-D929A2354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03D30-5CAF-4FDC-9312-DEF0AEDDC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2D804-C34B-40FF-ABA2-85D178CC6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C3B2C-1EA3-4656-A4D3-9906648D3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F34B6-E0A9-44DE-A986-379003FF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68A-B5D3-42B2-A4AC-C87BBC8F449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E2111-A4E9-4BAA-9A83-2D1CE4FA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7AA87-72E7-4A27-A6C1-7A3D5354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B86-81BF-4D4D-AB8F-49039EA7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76E1-78F3-41F9-8DAB-BEFAF294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9ECC9-4672-49AF-A95F-CCA8E769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68A-B5D3-42B2-A4AC-C87BBC8F449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8396A-0AD2-4541-A9B0-474BF33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F4F82-0AA3-4A56-89EA-660C1146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B86-81BF-4D4D-AB8F-49039EA7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08BB8-A88F-4B31-8018-86AADF60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68A-B5D3-42B2-A4AC-C87BBC8F449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F30CC-B355-49D1-94C8-8FB7C91C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04C90-874D-4DB2-A8FC-B0D3205A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B86-81BF-4D4D-AB8F-49039EA7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EF17-7B64-4D25-9DE6-4939F92C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E1C2-5796-4D13-9F85-14930155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67EF3-1D57-421F-81FD-F64AFC6D4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CB8CF-FB2A-44D4-85E9-3813E1B3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68A-B5D3-42B2-A4AC-C87BBC8F449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C0461-971A-44AD-AB1C-45017AD6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98751-F85F-4AAA-847F-A34BB817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B86-81BF-4D4D-AB8F-49039EA7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1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DC9B-8282-456E-8546-3DC645F1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79B1F-BE12-4227-9600-2ADAE6A2D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D0D10-5CC1-4EE5-AE6B-8FC65589B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A3A92-F2F5-4DB4-88CB-B3596585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F68A-B5D3-42B2-A4AC-C87BBC8F449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B8450-9DA5-4801-BE8A-6BD57311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09E01-8D00-42AD-90A3-41DE3ED6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48B86-81BF-4D4D-AB8F-49039EA7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2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B9064-D447-46DB-AE4F-CAD4D2ED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D71F-84D8-44B9-9792-B56D58BF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FD475-9A06-4DF8-8002-B8217CC18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EF68A-B5D3-42B2-A4AC-C87BBC8F449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57357-2FD3-47B7-B051-6EEC552A0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0604E-B75F-4339-B1CB-863D9427B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48B86-81BF-4D4D-AB8F-49039EA7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83E3-47ED-4718-9CF7-E8D869839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Presentation with </a:t>
            </a:r>
            <a:r>
              <a:rPr lang="en-US" sz="4400" dirty="0" err="1"/>
              <a:t>csp</a:t>
            </a:r>
            <a:r>
              <a:rPr lang="en-US" sz="4400" dirty="0"/>
              <a:t> .</a:t>
            </a:r>
            <a:br>
              <a:rPr lang="en-US" sz="4400" dirty="0"/>
            </a:br>
            <a:r>
              <a:rPr lang="en-US" sz="4400" dirty="0"/>
              <a:t>Problem- sudoku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6E34B-4AD6-4F06-97C4-0A6ECCC200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iD</a:t>
            </a:r>
            <a:r>
              <a:rPr lang="en-US" sz="2800" dirty="0"/>
              <a:t>- 17-33208-1</a:t>
            </a:r>
          </a:p>
          <a:p>
            <a:r>
              <a:rPr lang="en-US" sz="2800" dirty="0"/>
              <a:t>Name – </a:t>
            </a:r>
            <a:r>
              <a:rPr lang="en-US" sz="2800" dirty="0" err="1"/>
              <a:t>Eleen</a:t>
            </a:r>
            <a:r>
              <a:rPr lang="en-US" sz="2800" dirty="0"/>
              <a:t> </a:t>
            </a:r>
            <a:r>
              <a:rPr lang="en-US" sz="2800" dirty="0" err="1"/>
              <a:t>umme</a:t>
            </a:r>
            <a:r>
              <a:rPr lang="en-US" sz="2800" dirty="0"/>
              <a:t> Habiba</a:t>
            </a:r>
          </a:p>
          <a:p>
            <a:r>
              <a:rPr lang="en-US" sz="2800" dirty="0"/>
              <a:t>Section -F</a:t>
            </a:r>
          </a:p>
        </p:txBody>
      </p:sp>
    </p:spTree>
    <p:extLst>
      <p:ext uri="{BB962C8B-B14F-4D97-AF65-F5344CB8AC3E}">
        <p14:creationId xmlns:p14="http://schemas.microsoft.com/office/powerpoint/2010/main" val="232408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A3B0-DE73-422B-8862-A6D37DEF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557"/>
            <a:ext cx="9949070" cy="2120347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-Fill the grid with your keyboard so that every row, column and 3×3 box contains the digits 1 to 9, without repeating. Navigate the grid with the arrow keys or your mouse; clear entries with Delete or Backspace.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4FF89-803C-4BB4-B0BA-998272B1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1009"/>
            <a:ext cx="10515600" cy="3075953"/>
          </a:xfrm>
        </p:spPr>
        <p:txBody>
          <a:bodyPr/>
          <a:lstStyle/>
          <a:p>
            <a:r>
              <a:rPr lang="en-US" dirty="0"/>
              <a:t>Ai Technology –for this problem ,I have used </a:t>
            </a:r>
            <a:r>
              <a:rPr lang="en-US" dirty="0" err="1"/>
              <a:t>csp</a:t>
            </a:r>
            <a:r>
              <a:rPr lang="en-US" dirty="0"/>
              <a:t> as a AI technology .It also used backtracking algorithm to improve </a:t>
            </a:r>
            <a:r>
              <a:rPr lang="en-US" dirty="0" err="1"/>
              <a:t>csp</a:t>
            </a:r>
            <a:r>
              <a:rPr lang="en-US" dirty="0"/>
              <a:t> .</a:t>
            </a:r>
            <a:r>
              <a:rPr lang="en-US" dirty="0" err="1"/>
              <a:t>csp</a:t>
            </a:r>
            <a:r>
              <a:rPr lang="en-US" dirty="0"/>
              <a:t> are  mathematical questions as a set of objects whose  state  must satisfy  a number of constraint or limitation .</a:t>
            </a:r>
          </a:p>
        </p:txBody>
      </p:sp>
    </p:spTree>
    <p:extLst>
      <p:ext uri="{BB962C8B-B14F-4D97-AF65-F5344CB8AC3E}">
        <p14:creationId xmlns:p14="http://schemas.microsoft.com/office/powerpoint/2010/main" val="1180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8977-6AD1-45F7-8F3B-A9ADADD4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365125"/>
            <a:ext cx="10836965" cy="4922492"/>
          </a:xfrm>
        </p:spPr>
        <p:txBody>
          <a:bodyPr/>
          <a:lstStyle/>
          <a:p>
            <a:r>
              <a:rPr lang="en-US" dirty="0"/>
              <a:t>Justification –for </a:t>
            </a:r>
            <a:r>
              <a:rPr lang="en-US" dirty="0" err="1"/>
              <a:t>csp</a:t>
            </a:r>
            <a:r>
              <a:rPr lang="en-US" dirty="0"/>
              <a:t> must assign a value to each of set of variable so that no constraints are violated ,A set of values for the variables that satisfies all </a:t>
            </a:r>
            <a:r>
              <a:rPr lang="en-US" dirty="0" err="1"/>
              <a:t>constraints.for</a:t>
            </a:r>
            <a:r>
              <a:rPr lang="en-US" dirty="0"/>
              <a:t> the problem  initially assign a value to each of </a:t>
            </a:r>
            <a:r>
              <a:rPr lang="en-US" dirty="0" err="1"/>
              <a:t>acset</a:t>
            </a:r>
            <a:r>
              <a:rPr lang="en-US" dirty="0"/>
              <a:t> .row on n*</a:t>
            </a:r>
            <a:r>
              <a:rPr lang="en-US" dirty="0" err="1"/>
              <a:t>n.then</a:t>
            </a:r>
            <a:r>
              <a:rPr lang="en-US" dirty="0"/>
              <a:t> add 3*3 in every column and </a:t>
            </a:r>
            <a:r>
              <a:rPr lang="en-US" dirty="0" err="1"/>
              <a:t>row.after</a:t>
            </a:r>
            <a:r>
              <a:rPr lang="en-US" dirty="0"/>
              <a:t> backtracking algorithm on board .</a:t>
            </a:r>
            <a:r>
              <a:rPr lang="en-US" dirty="0" err="1"/>
              <a:t>here,constraint</a:t>
            </a:r>
            <a:r>
              <a:rPr lang="en-US" dirty="0"/>
              <a:t>=3*3 sudoku.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B8E0-5137-4D5B-8E6F-797ADA3CC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5" y="5618922"/>
            <a:ext cx="10836965" cy="1088128"/>
          </a:xfrm>
        </p:spPr>
        <p:txBody>
          <a:bodyPr/>
          <a:lstStyle/>
          <a:p>
            <a:r>
              <a:rPr lang="en-US" dirty="0"/>
              <a:t>Reference-lecture-9</a:t>
            </a:r>
          </a:p>
          <a:p>
            <a:r>
              <a:rPr lang="en-US" dirty="0"/>
              <a:t>http://www,cs,rochester.edu/~brown/173/readings/Sudoku.html</a:t>
            </a:r>
          </a:p>
        </p:txBody>
      </p:sp>
    </p:spTree>
    <p:extLst>
      <p:ext uri="{BB962C8B-B14F-4D97-AF65-F5344CB8AC3E}">
        <p14:creationId xmlns:p14="http://schemas.microsoft.com/office/powerpoint/2010/main" val="362856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BADF-8ACA-4A2B-9B39-86681E63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–</a:t>
            </a:r>
            <a:r>
              <a:rPr lang="en-US" dirty="0" err="1"/>
              <a:t>sodoku</a:t>
            </a:r>
            <a:r>
              <a:rPr lang="en-US" dirty="0"/>
              <a:t> 3*3 on board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B7D4F-0BC1-4E5C-B9B2-29761BBA6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bool </a:t>
            </a:r>
            <a:r>
              <a:rPr lang="en-US" dirty="0" err="1"/>
              <a:t>SolveSudoku</a:t>
            </a:r>
            <a:r>
              <a:rPr lang="en-US" dirty="0"/>
              <a:t>(int grid[N][N])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row, col;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n</a:t>
            </a:r>
          </a:p>
          <a:p>
            <a:r>
              <a:rPr lang="en-US" dirty="0"/>
              <a:t>    if (!</a:t>
            </a:r>
            <a:r>
              <a:rPr lang="en-US" dirty="0" err="1"/>
              <a:t>FindUnassignedLocation</a:t>
            </a:r>
            <a:r>
              <a:rPr lang="en-US" dirty="0"/>
              <a:t>(grid, row, col))</a:t>
            </a:r>
          </a:p>
          <a:p>
            <a:r>
              <a:rPr lang="en-US" dirty="0"/>
              <a:t>    return true;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for (int num = 1; num &lt;= 9; num++)</a:t>
            </a:r>
          </a:p>
        </p:txBody>
      </p:sp>
    </p:spTree>
    <p:extLst>
      <p:ext uri="{BB962C8B-B14F-4D97-AF65-F5344CB8AC3E}">
        <p14:creationId xmlns:p14="http://schemas.microsoft.com/office/powerpoint/2010/main" val="330469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48A9-A79B-41E6-AA97-299AEDF1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0"/>
            <a:ext cx="10541000" cy="241301"/>
          </a:xfrm>
        </p:spPr>
        <p:txBody>
          <a:bodyPr>
            <a:normAutofit fontScale="90000"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191D-E9D0-4C0F-9955-FBBCE7346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10844"/>
            <a:ext cx="10858500" cy="62058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        if (</a:t>
            </a:r>
            <a:r>
              <a:rPr lang="en-US" dirty="0" err="1"/>
              <a:t>isSafe</a:t>
            </a:r>
            <a:r>
              <a:rPr lang="en-US" dirty="0"/>
              <a:t>(grid, row, col, num))</a:t>
            </a:r>
          </a:p>
          <a:p>
            <a:r>
              <a:rPr lang="en-US" dirty="0"/>
              <a:t>        {</a:t>
            </a:r>
          </a:p>
          <a:p>
            <a:endParaRPr lang="en-US" dirty="0"/>
          </a:p>
          <a:p>
            <a:r>
              <a:rPr lang="en-US" dirty="0"/>
              <a:t>            grid[row][col] = num;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if (</a:t>
            </a:r>
            <a:r>
              <a:rPr lang="en-US" dirty="0" err="1"/>
              <a:t>SolveSudoku</a:t>
            </a:r>
            <a:r>
              <a:rPr lang="en-US" dirty="0"/>
              <a:t>(grid))</a:t>
            </a:r>
          </a:p>
          <a:p>
            <a:r>
              <a:rPr lang="en-US" dirty="0"/>
              <a:t>                return true;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grid[row][col] = UNASSIGNED;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false;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352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310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Presentation with csp . Problem- sudoku</vt:lpstr>
      <vt:lpstr>Problem -Fill the grid with your keyboard so that every row, column and 3×3 box contains the digits 1 to 9, without repeating. Navigate the grid with the arrow keys or your mouse; clear entries with Delete or Backspace.</vt:lpstr>
      <vt:lpstr>Justification –for csp must assign a value to each of set of variable so that no constraints are violated ,A set of values for the variables that satisfies all constraints.for the problem  initially assign a value to each of acset .row on n*n.then add 3*3 in every column and row.after backtracking algorithm on board .here,constraint=3*3 sudoku.</vt:lpstr>
      <vt:lpstr>Prototype –sodoku 3*3 on board .</vt:lpstr>
      <vt:lpstr>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with csp . Problem- sudoku</dc:title>
  <dc:creator>Lenovo</dc:creator>
  <cp:lastModifiedBy>Lenovo</cp:lastModifiedBy>
  <cp:revision>6</cp:revision>
  <dcterms:created xsi:type="dcterms:W3CDTF">2019-07-29T17:34:51Z</dcterms:created>
  <dcterms:modified xsi:type="dcterms:W3CDTF">2019-07-29T18:33:03Z</dcterms:modified>
</cp:coreProperties>
</file>