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alert.net/abstract/?doi=itj.2009.114.12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EE78-D13B-4744-A413-FD0FFB543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341" y="1183341"/>
            <a:ext cx="8606117" cy="2474259"/>
          </a:xfrm>
        </p:spPr>
        <p:txBody>
          <a:bodyPr/>
          <a:lstStyle/>
          <a:p>
            <a:r>
              <a:rPr lang="en-US" dirty="0"/>
              <a:t>Parking system using </a:t>
            </a:r>
            <a:r>
              <a:rPr lang="en-US" dirty="0" err="1"/>
              <a:t>csp</a:t>
            </a:r>
            <a:r>
              <a:rPr lang="en-US" dirty="0"/>
              <a:t> and image processing system.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29FC8-F809-4F64-9A95-07839D4FE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007" y="4087906"/>
            <a:ext cx="8915606" cy="146483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Name-</a:t>
            </a:r>
            <a:r>
              <a:rPr lang="en-US" sz="3200" dirty="0" err="1"/>
              <a:t>eleen</a:t>
            </a:r>
            <a:r>
              <a:rPr lang="en-US" sz="3200" dirty="0"/>
              <a:t> </a:t>
            </a:r>
            <a:r>
              <a:rPr lang="en-US" sz="3200" dirty="0" err="1"/>
              <a:t>umme</a:t>
            </a:r>
            <a:r>
              <a:rPr lang="en-US" sz="3200" dirty="0"/>
              <a:t> Habiba</a:t>
            </a:r>
          </a:p>
          <a:p>
            <a:r>
              <a:rPr lang="en-US" sz="3200" dirty="0"/>
              <a:t>Id- 17-33208-1</a:t>
            </a:r>
          </a:p>
          <a:p>
            <a:r>
              <a:rPr lang="en-US" sz="3200" dirty="0"/>
              <a:t>Section-F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058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D9B1-632A-46E1-A384-02C8F4B1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76" y="823061"/>
            <a:ext cx="8761413" cy="706964"/>
          </a:xfrm>
        </p:spPr>
        <p:txBody>
          <a:bodyPr/>
          <a:lstStyle/>
          <a:p>
            <a:r>
              <a:rPr lang="en-US" sz="3200" dirty="0"/>
              <a:t>Problem- finder car parking system using image processing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8B8F-F239-42BC-9C92-F1A133C1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097891"/>
            <a:ext cx="8825659" cy="34163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variable- </a:t>
            </a:r>
            <a:r>
              <a:rPr lang="en-US" sz="3200" dirty="0" err="1"/>
              <a:t>car,motor</a:t>
            </a:r>
            <a:r>
              <a:rPr lang="en-US" sz="3200" dirty="0"/>
              <a:t> bike, cycle.</a:t>
            </a:r>
          </a:p>
          <a:p>
            <a:r>
              <a:rPr lang="en-US" sz="3200" dirty="0"/>
              <a:t>Value- parking place.</a:t>
            </a:r>
          </a:p>
          <a:p>
            <a:r>
              <a:rPr lang="en-US" sz="3200" dirty="0"/>
              <a:t>Constraints- it need to some sensor to find out the car ,when it can entry or leave.</a:t>
            </a:r>
          </a:p>
          <a:p>
            <a:r>
              <a:rPr lang="en-US" sz="3200" dirty="0"/>
              <a:t>Presenting relevant-its really frustrating to find a place to park in the middle of the </a:t>
            </a:r>
            <a:r>
              <a:rPr lang="en-US" sz="3200" dirty="0" err="1"/>
              <a:t>city.would</a:t>
            </a:r>
            <a:r>
              <a:rPr lang="en-US" sz="3200" dirty="0"/>
              <a:t> be great to have a image processing that could show us free spots </a:t>
            </a:r>
            <a:r>
              <a:rPr lang="en-US" sz="3200" dirty="0" err="1"/>
              <a:t>around.could</a:t>
            </a:r>
            <a:r>
              <a:rPr lang="en-US" sz="3200" dirty="0"/>
              <a:t> be based on public </a:t>
            </a:r>
            <a:r>
              <a:rPr lang="en-US" sz="3200" dirty="0" err="1"/>
              <a:t>webcams,data</a:t>
            </a:r>
            <a:r>
              <a:rPr lang="en-US" sz="3200" dirty="0"/>
              <a:t> from parking lots or maybe people can somehow show click the app when they are leaving the </a:t>
            </a:r>
            <a:r>
              <a:rPr lang="en-US" sz="3200" dirty="0" err="1"/>
              <a:t>spot.then</a:t>
            </a:r>
            <a:r>
              <a:rPr lang="en-US" sz="3200" dirty="0"/>
              <a:t> someone else can come.</a:t>
            </a:r>
          </a:p>
        </p:txBody>
      </p:sp>
    </p:spTree>
    <p:extLst>
      <p:ext uri="{BB962C8B-B14F-4D97-AF65-F5344CB8AC3E}">
        <p14:creationId xmlns:p14="http://schemas.microsoft.com/office/powerpoint/2010/main" val="429252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5A78-A9F8-4017-8D0B-BF438D80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570155" y="1527586"/>
            <a:ext cx="10862719" cy="34922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solution-for the parking system, I have to use </a:t>
            </a:r>
            <a:r>
              <a:rPr lang="en-US" dirty="0" err="1">
                <a:solidFill>
                  <a:schemeClr val="tx1"/>
                </a:solidFill>
              </a:rPr>
              <a:t>csp</a:t>
            </a:r>
            <a:r>
              <a:rPr lang="en-US" dirty="0">
                <a:solidFill>
                  <a:schemeClr val="tx1"/>
                </a:solidFill>
              </a:rPr>
              <a:t> algorithm and neural networking with image processing and expert </a:t>
            </a:r>
            <a:r>
              <a:rPr lang="en-US" dirty="0" err="1">
                <a:solidFill>
                  <a:schemeClr val="tx1"/>
                </a:solidFill>
              </a:rPr>
              <a:t>system,in</a:t>
            </a:r>
            <a:r>
              <a:rPr lang="en-US" dirty="0">
                <a:solidFill>
                  <a:schemeClr val="tx1"/>
                </a:solidFill>
              </a:rPr>
              <a:t> research constraint satisfaction is the process of finding a solution to set of constraints that impose condition. Image processing technique need to assume the environment 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Reference-smart parking system </a:t>
            </a:r>
            <a:r>
              <a:rPr lang="en-US" dirty="0" err="1">
                <a:solidFill>
                  <a:schemeClr val="tx1"/>
                </a:solidFill>
              </a:rPr>
              <a:t>usingimage</a:t>
            </a:r>
            <a:r>
              <a:rPr lang="en-US" dirty="0">
                <a:solidFill>
                  <a:schemeClr val="tx1"/>
                </a:solidFill>
              </a:rPr>
              <a:t> processing systemin </a:t>
            </a:r>
            <a:r>
              <a:rPr lang="en-US" dirty="0" err="1">
                <a:solidFill>
                  <a:schemeClr val="tx1"/>
                </a:solidFill>
              </a:rPr>
              <a:t>techniquein</a:t>
            </a:r>
            <a:r>
              <a:rPr lang="en-US" dirty="0">
                <a:solidFill>
                  <a:schemeClr val="tx1"/>
                </a:solidFill>
              </a:rPr>
              <a:t> wireless </a:t>
            </a:r>
            <a:r>
              <a:rPr lang="en-US" dirty="0" err="1">
                <a:solidFill>
                  <a:schemeClr val="tx1"/>
                </a:solidFill>
              </a:rPr>
              <a:t>syatem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https://scialert.net/abstract/?doi=itj.2009.114.127 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72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109</TotalTime>
  <Words>170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Parking system using csp and image processing system.</vt:lpstr>
      <vt:lpstr>Problem- finder car parking system using image processing system</vt:lpstr>
      <vt:lpstr>solution-for the parking system, I have to use csp algorithm and neural networking with image processing and expert system,in research constraint satisfaction is the process of finding a solution to set of constraints that impose condition. Image processing technique need to assume the environment . Reference-smart parking system usingimage processing systemin techniquein wireless syatem https://scialert.net/abstract/?doi=itj.2009.114.127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with csp</dc:title>
  <dc:creator>student</dc:creator>
  <cp:lastModifiedBy>student</cp:lastModifiedBy>
  <cp:revision>10</cp:revision>
  <dcterms:created xsi:type="dcterms:W3CDTF">2019-07-24T08:47:41Z</dcterms:created>
  <dcterms:modified xsi:type="dcterms:W3CDTF">2019-07-24T10:36:54Z</dcterms:modified>
</cp:coreProperties>
</file>