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069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93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2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787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702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95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814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0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55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67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96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33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1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05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3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78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78AD-B4AE-4219-83BF-A18AD990F988}" type="datetimeFigureOut">
              <a:rPr lang="es-ES" smtClean="0"/>
              <a:t>04/08/2022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D0FC23-9E5E-4CCC-BE86-18B1F21E0F7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64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5E39-EA47-4FA7-7BAD-DBF367D3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8109" y="1963148"/>
            <a:ext cx="4840548" cy="1326109"/>
          </a:xfrm>
        </p:spPr>
        <p:txBody>
          <a:bodyPr/>
          <a:lstStyle/>
          <a:p>
            <a:r>
              <a:rPr lang="es-ES" dirty="0"/>
              <a:t>Samuel </a:t>
            </a:r>
            <a:r>
              <a:rPr lang="es-ES" dirty="0" err="1"/>
              <a:t>Market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142E-62AA-B50E-FE6F-6DD9DD34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3309" y="4231797"/>
            <a:ext cx="2910148" cy="991368"/>
          </a:xfrm>
        </p:spPr>
        <p:txBody>
          <a:bodyPr/>
          <a:lstStyle/>
          <a:p>
            <a:r>
              <a:rPr lang="es-ES" dirty="0"/>
              <a:t>Samuel Borque Martínez</a:t>
            </a:r>
          </a:p>
        </p:txBody>
      </p:sp>
    </p:spTree>
    <p:extLst>
      <p:ext uri="{BB962C8B-B14F-4D97-AF65-F5344CB8AC3E}">
        <p14:creationId xmlns:p14="http://schemas.microsoft.com/office/powerpoint/2010/main" val="11673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A1C2-EE8F-1A5C-769D-87B0FBA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Una tienda de ropa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6233-02C2-1072-78D3-28F42299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Diferentes secciones para cada tipo de ropa</a:t>
            </a:r>
          </a:p>
          <a:p>
            <a:r>
              <a:rPr lang="es-ES" dirty="0"/>
              <a:t>Cesta de la compra para cada usuario</a:t>
            </a:r>
          </a:p>
          <a:p>
            <a:r>
              <a:rPr lang="es-ES" dirty="0"/>
              <a:t>Función administrador para añadir/borrar productos</a:t>
            </a:r>
          </a:p>
          <a:p>
            <a:r>
              <a:rPr lang="es-ES" dirty="0"/>
              <a:t>Responsiva para móvil</a:t>
            </a:r>
          </a:p>
          <a:p>
            <a:r>
              <a:rPr lang="es-ES" dirty="0"/>
              <a:t>Acceso con registro</a:t>
            </a:r>
          </a:p>
          <a:p>
            <a:r>
              <a:rPr lang="es-ES" dirty="0"/>
              <a:t>Alertas si los credenciales son incorrectos/inexistentes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BD41-46CF-3590-36F6-0669CB0C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usadas</a:t>
            </a:r>
          </a:p>
        </p:txBody>
      </p:sp>
      <p:pic>
        <p:nvPicPr>
          <p:cNvPr id="1026" name="Picture 2" descr="MongoDB (MDB) Stock Price, News &amp; Info | The Motley Fool">
            <a:extLst>
              <a:ext uri="{FF2B5EF4-FFF2-40B4-BE49-F238E27FC236}">
                <a16:creationId xmlns:a16="http://schemas.microsoft.com/office/drawing/2014/main" id="{C7566675-E8F1-1AFE-6617-771828C9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31" y="1387260"/>
            <a:ext cx="1814124" cy="181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React JS? | Ironhack Blog">
            <a:extLst>
              <a:ext uri="{FF2B5EF4-FFF2-40B4-BE49-F238E27FC236}">
                <a16:creationId xmlns:a16="http://schemas.microsoft.com/office/drawing/2014/main" id="{A01274C1-DF65-7623-13F9-44299BFD8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710" y="1560095"/>
            <a:ext cx="3699136" cy="15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Your first steps with Express.js - DEV Community">
            <a:extLst>
              <a:ext uri="{FF2B5EF4-FFF2-40B4-BE49-F238E27FC236}">
                <a16:creationId xmlns:a16="http://schemas.microsoft.com/office/drawing/2014/main" id="{D4A1D36F-80FD-8630-C81E-1B1A1B06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3" y="3431605"/>
            <a:ext cx="2546502" cy="10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s Home | Font Awesome Docs">
            <a:extLst>
              <a:ext uri="{FF2B5EF4-FFF2-40B4-BE49-F238E27FC236}">
                <a16:creationId xmlns:a16="http://schemas.microsoft.com/office/drawing/2014/main" id="{989E14C8-C0A7-A147-96D3-0768700E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3" y="4717978"/>
            <a:ext cx="3478003" cy="18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cons with React-icons library - DEV Community">
            <a:extLst>
              <a:ext uri="{FF2B5EF4-FFF2-40B4-BE49-F238E27FC236}">
                <a16:creationId xmlns:a16="http://schemas.microsoft.com/office/drawing/2014/main" id="{EB99B16F-B63F-A50F-7BCC-4A4020456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1"/>
          <a:stretch/>
        </p:blipFill>
        <p:spPr bwMode="auto">
          <a:xfrm>
            <a:off x="8658846" y="1560095"/>
            <a:ext cx="1498919" cy="15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rebase">
            <a:extLst>
              <a:ext uri="{FF2B5EF4-FFF2-40B4-BE49-F238E27FC236}">
                <a16:creationId xmlns:a16="http://schemas.microsoft.com/office/drawing/2014/main" id="{0CFBF35B-8334-A7C0-45A2-347F6494A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59" y="3384883"/>
            <a:ext cx="2912728" cy="80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ootstrap (52 Videos &amp; Slides - 6 Hours 27 Minutes) - Pragim Tech">
            <a:extLst>
              <a:ext uri="{FF2B5EF4-FFF2-40B4-BE49-F238E27FC236}">
                <a16:creationId xmlns:a16="http://schemas.microsoft.com/office/drawing/2014/main" id="{649BFF08-62D7-F0D1-FE11-84B995760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857" y="4722571"/>
            <a:ext cx="2515531" cy="110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E36691B3-82CB-0617-B796-F06A6183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87965"/>
            <a:ext cx="1406381" cy="140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ollow Bootswatch's (@bootswatch) latest Tweets / Twitter">
            <a:extLst>
              <a:ext uri="{FF2B5EF4-FFF2-40B4-BE49-F238E27FC236}">
                <a16:creationId xmlns:a16="http://schemas.microsoft.com/office/drawing/2014/main" id="{01867502-9835-047B-6952-5C325E99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67" y="4717978"/>
            <a:ext cx="1350818" cy="13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itHub Download for Free - 2022 Latest Version">
            <a:extLst>
              <a:ext uri="{FF2B5EF4-FFF2-40B4-BE49-F238E27FC236}">
                <a16:creationId xmlns:a16="http://schemas.microsoft.com/office/drawing/2014/main" id="{618DA16D-7C9B-6A63-DB3B-70223B17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26" y="3269892"/>
            <a:ext cx="2182279" cy="12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3D3F-4FC8-CC43-A351-D2F6FDBF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60" y="2478280"/>
            <a:ext cx="9400374" cy="2076629"/>
          </a:xfrm>
        </p:spPr>
        <p:txBody>
          <a:bodyPr>
            <a:normAutofit/>
          </a:bodyPr>
          <a:lstStyle/>
          <a:p>
            <a:r>
              <a:rPr lang="es-ES" sz="4800" dirty="0"/>
              <a:t>https://tienda-samuel.web.app/</a:t>
            </a:r>
          </a:p>
        </p:txBody>
      </p:sp>
    </p:spTree>
    <p:extLst>
      <p:ext uri="{BB962C8B-B14F-4D97-AF65-F5344CB8AC3E}">
        <p14:creationId xmlns:p14="http://schemas.microsoft.com/office/powerpoint/2010/main" val="3209147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54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Samuel Market</vt:lpstr>
      <vt:lpstr>Una tienda de ropa</vt:lpstr>
      <vt:lpstr>Tecnologías usadas</vt:lpstr>
      <vt:lpstr>https://tienda-samuel.web.app/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Samuel Market</dc:title>
  <dc:creator>Samuel Borque</dc:creator>
  <cp:lastModifiedBy>Samuel Borque</cp:lastModifiedBy>
  <cp:revision>1</cp:revision>
  <dcterms:created xsi:type="dcterms:W3CDTF">2022-08-04T10:37:22Z</dcterms:created>
  <dcterms:modified xsi:type="dcterms:W3CDTF">2022-08-04T11:07:37Z</dcterms:modified>
</cp:coreProperties>
</file>