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letter"/>
  <p:notesSz cx="7315200" cy="9601200"/>
  <p:custDataLst>
    <p:tags r:id="rId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78783" indent="-383555" algn="l" rtl="0" fontAlgn="base">
      <a:spcBef>
        <a:spcPct val="0"/>
      </a:spcBef>
      <a:spcAft>
        <a:spcPct val="0"/>
      </a:spcAft>
      <a:defRPr kern="1200">
        <a:solidFill>
          <a:schemeClr val="tx1"/>
        </a:solidFill>
        <a:latin typeface="Arial" charset="0"/>
        <a:ea typeface="+mn-ea"/>
        <a:cs typeface="Arial" charset="0"/>
      </a:defRPr>
    </a:lvl2pPr>
    <a:lvl3pPr marL="957565" indent="-767110" algn="l" rtl="0" fontAlgn="base">
      <a:spcBef>
        <a:spcPct val="0"/>
      </a:spcBef>
      <a:spcAft>
        <a:spcPct val="0"/>
      </a:spcAft>
      <a:defRPr kern="1200">
        <a:solidFill>
          <a:schemeClr val="tx1"/>
        </a:solidFill>
        <a:latin typeface="Arial" charset="0"/>
        <a:ea typeface="+mn-ea"/>
        <a:cs typeface="Arial" charset="0"/>
      </a:defRPr>
    </a:lvl3pPr>
    <a:lvl4pPr marL="1436348" indent="-1150665" algn="l" rtl="0" fontAlgn="base">
      <a:spcBef>
        <a:spcPct val="0"/>
      </a:spcBef>
      <a:spcAft>
        <a:spcPct val="0"/>
      </a:spcAft>
      <a:defRPr kern="1200">
        <a:solidFill>
          <a:schemeClr val="tx1"/>
        </a:solidFill>
        <a:latin typeface="Arial" charset="0"/>
        <a:ea typeface="+mn-ea"/>
        <a:cs typeface="Arial" charset="0"/>
      </a:defRPr>
    </a:lvl4pPr>
    <a:lvl5pPr marL="1915131" indent="-1534221" algn="l" rtl="0" fontAlgn="base">
      <a:spcBef>
        <a:spcPct val="0"/>
      </a:spcBef>
      <a:spcAft>
        <a:spcPct val="0"/>
      </a:spcAft>
      <a:defRPr kern="1200">
        <a:solidFill>
          <a:schemeClr val="tx1"/>
        </a:solidFill>
        <a:latin typeface="Arial" charset="0"/>
        <a:ea typeface="+mn-ea"/>
        <a:cs typeface="Arial" charset="0"/>
      </a:defRPr>
    </a:lvl5pPr>
    <a:lvl6pPr marL="476138" algn="l" defTabSz="190455" rtl="0" eaLnBrk="1" latinLnBrk="0" hangingPunct="1">
      <a:defRPr kern="1200">
        <a:solidFill>
          <a:schemeClr val="tx1"/>
        </a:solidFill>
        <a:latin typeface="Arial" charset="0"/>
        <a:ea typeface="+mn-ea"/>
        <a:cs typeface="Arial" charset="0"/>
      </a:defRPr>
    </a:lvl6pPr>
    <a:lvl7pPr marL="571365" algn="l" defTabSz="190455" rtl="0" eaLnBrk="1" latinLnBrk="0" hangingPunct="1">
      <a:defRPr kern="1200">
        <a:solidFill>
          <a:schemeClr val="tx1"/>
        </a:solidFill>
        <a:latin typeface="Arial" charset="0"/>
        <a:ea typeface="+mn-ea"/>
        <a:cs typeface="Arial" charset="0"/>
      </a:defRPr>
    </a:lvl7pPr>
    <a:lvl8pPr marL="666592" algn="l" defTabSz="190455" rtl="0" eaLnBrk="1" latinLnBrk="0" hangingPunct="1">
      <a:defRPr kern="1200">
        <a:solidFill>
          <a:schemeClr val="tx1"/>
        </a:solidFill>
        <a:latin typeface="Arial" charset="0"/>
        <a:ea typeface="+mn-ea"/>
        <a:cs typeface="Arial" charset="0"/>
      </a:defRPr>
    </a:lvl8pPr>
    <a:lvl9pPr marL="761820" algn="l" defTabSz="190455"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6400" autoAdjust="0"/>
  </p:normalViewPr>
  <p:slideViewPr>
    <p:cSldViewPr snapToGrid="0">
      <p:cViewPr varScale="1">
        <p:scale>
          <a:sx n="63" d="100"/>
          <a:sy n="63" d="100"/>
        </p:scale>
        <p:origin x="1772" y="60"/>
      </p:cViewPr>
      <p:guideLst>
        <p:guide orient="horz" pos="2160"/>
        <p:guide pos="2880"/>
      </p:guideLst>
    </p:cSldViewPr>
  </p:slideViewPr>
  <p:notesTextViewPr>
    <p:cViewPr>
      <p:scale>
        <a:sx n="100" d="100"/>
        <a:sy n="100" d="100"/>
      </p:scale>
      <p:origin x="0" y="0"/>
    </p:cViewPr>
  </p:notesTextViewPr>
  <p:gridSpacing cx="457200" cy="457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9D86B9FF-9AC8-4BED-B732-06D5AC893BF2}" type="datetimeFigureOut">
              <a:rPr lang="en-US" smtClean="0"/>
              <a:pPr/>
              <a:t>11/15/2017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272C71A0-32CF-4B10-87DA-2054A0C52204}" type="slidenum">
              <a:rPr lang="en-US" smtClean="0"/>
              <a:pPr/>
              <a:t>‹#›</a:t>
            </a:fld>
            <a:endParaRPr lang="en-US"/>
          </a:p>
        </p:txBody>
      </p:sp>
    </p:spTree>
    <p:extLst>
      <p:ext uri="{BB962C8B-B14F-4D97-AF65-F5344CB8AC3E}">
        <p14:creationId xmlns:p14="http://schemas.microsoft.com/office/powerpoint/2010/main" val="2648398331"/>
      </p:ext>
    </p:extLst>
  </p:cSld>
  <p:clrMap bg1="lt1" tx1="dk1" bg2="lt2" tx2="dk2" accent1="accent1" accent2="accent2" accent3="accent3" accent4="accent4" accent5="accent5" accent6="accent6" hlink="hlink" folHlink="folHlink"/>
  <p:notesStyle>
    <a:lvl1pPr marL="0" algn="l" defTabSz="190455" rtl="0" eaLnBrk="1" latinLnBrk="0" hangingPunct="1">
      <a:defRPr sz="250" kern="1200">
        <a:solidFill>
          <a:schemeClr val="tx1"/>
        </a:solidFill>
        <a:latin typeface="+mn-lt"/>
        <a:ea typeface="+mn-ea"/>
        <a:cs typeface="+mn-cs"/>
      </a:defRPr>
    </a:lvl1pPr>
    <a:lvl2pPr marL="95227" algn="l" defTabSz="190455" rtl="0" eaLnBrk="1" latinLnBrk="0" hangingPunct="1">
      <a:defRPr sz="250" kern="1200">
        <a:solidFill>
          <a:schemeClr val="tx1"/>
        </a:solidFill>
        <a:latin typeface="+mn-lt"/>
        <a:ea typeface="+mn-ea"/>
        <a:cs typeface="+mn-cs"/>
      </a:defRPr>
    </a:lvl2pPr>
    <a:lvl3pPr marL="190455" algn="l" defTabSz="190455" rtl="0" eaLnBrk="1" latinLnBrk="0" hangingPunct="1">
      <a:defRPr sz="250" kern="1200">
        <a:solidFill>
          <a:schemeClr val="tx1"/>
        </a:solidFill>
        <a:latin typeface="+mn-lt"/>
        <a:ea typeface="+mn-ea"/>
        <a:cs typeface="+mn-cs"/>
      </a:defRPr>
    </a:lvl3pPr>
    <a:lvl4pPr marL="285682" algn="l" defTabSz="190455" rtl="0" eaLnBrk="1" latinLnBrk="0" hangingPunct="1">
      <a:defRPr sz="250" kern="1200">
        <a:solidFill>
          <a:schemeClr val="tx1"/>
        </a:solidFill>
        <a:latin typeface="+mn-lt"/>
        <a:ea typeface="+mn-ea"/>
        <a:cs typeface="+mn-cs"/>
      </a:defRPr>
    </a:lvl4pPr>
    <a:lvl5pPr marL="380910" algn="l" defTabSz="190455" rtl="0" eaLnBrk="1" latinLnBrk="0" hangingPunct="1">
      <a:defRPr sz="250" kern="1200">
        <a:solidFill>
          <a:schemeClr val="tx1"/>
        </a:solidFill>
        <a:latin typeface="+mn-lt"/>
        <a:ea typeface="+mn-ea"/>
        <a:cs typeface="+mn-cs"/>
      </a:defRPr>
    </a:lvl5pPr>
    <a:lvl6pPr marL="476138" algn="l" defTabSz="190455" rtl="0" eaLnBrk="1" latinLnBrk="0" hangingPunct="1">
      <a:defRPr sz="250" kern="1200">
        <a:solidFill>
          <a:schemeClr val="tx1"/>
        </a:solidFill>
        <a:latin typeface="+mn-lt"/>
        <a:ea typeface="+mn-ea"/>
        <a:cs typeface="+mn-cs"/>
      </a:defRPr>
    </a:lvl6pPr>
    <a:lvl7pPr marL="571365" algn="l" defTabSz="190455" rtl="0" eaLnBrk="1" latinLnBrk="0" hangingPunct="1">
      <a:defRPr sz="250" kern="1200">
        <a:solidFill>
          <a:schemeClr val="tx1"/>
        </a:solidFill>
        <a:latin typeface="+mn-lt"/>
        <a:ea typeface="+mn-ea"/>
        <a:cs typeface="+mn-cs"/>
      </a:defRPr>
    </a:lvl7pPr>
    <a:lvl8pPr marL="666592" algn="l" defTabSz="190455" rtl="0" eaLnBrk="1" latinLnBrk="0" hangingPunct="1">
      <a:defRPr sz="250" kern="1200">
        <a:solidFill>
          <a:schemeClr val="tx1"/>
        </a:solidFill>
        <a:latin typeface="+mn-lt"/>
        <a:ea typeface="+mn-ea"/>
        <a:cs typeface="+mn-cs"/>
      </a:defRPr>
    </a:lvl8pPr>
    <a:lvl9pPr marL="761820" algn="l" defTabSz="190455" rtl="0" eaLnBrk="1" latinLnBrk="0" hangingPunct="1">
      <a:defRPr sz="25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2C71A0-32CF-4B10-87DA-2054A0C52204}" type="slidenum">
              <a:rPr lang="en-US" smtClean="0"/>
              <a:pPr/>
              <a:t>1</a:t>
            </a:fld>
            <a:endParaRPr lang="en-US"/>
          </a:p>
        </p:txBody>
      </p:sp>
    </p:spTree>
    <p:extLst>
      <p:ext uri="{BB962C8B-B14F-4D97-AF65-F5344CB8AC3E}">
        <p14:creationId xmlns:p14="http://schemas.microsoft.com/office/powerpoint/2010/main" val="4179148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78851" indent="0" algn="ctr">
              <a:buNone/>
              <a:defRPr>
                <a:solidFill>
                  <a:schemeClr val="tx1">
                    <a:tint val="75000"/>
                  </a:schemeClr>
                </a:solidFill>
              </a:defRPr>
            </a:lvl2pPr>
            <a:lvl3pPr marL="957703" indent="0" algn="ctr">
              <a:buNone/>
              <a:defRPr>
                <a:solidFill>
                  <a:schemeClr val="tx1">
                    <a:tint val="75000"/>
                  </a:schemeClr>
                </a:solidFill>
              </a:defRPr>
            </a:lvl3pPr>
            <a:lvl4pPr marL="1436554" indent="0" algn="ctr">
              <a:buNone/>
              <a:defRPr>
                <a:solidFill>
                  <a:schemeClr val="tx1">
                    <a:tint val="75000"/>
                  </a:schemeClr>
                </a:solidFill>
              </a:defRPr>
            </a:lvl4pPr>
            <a:lvl5pPr marL="1915406" indent="0" algn="ctr">
              <a:buNone/>
              <a:defRPr>
                <a:solidFill>
                  <a:schemeClr val="tx1">
                    <a:tint val="75000"/>
                  </a:schemeClr>
                </a:solidFill>
              </a:defRPr>
            </a:lvl5pPr>
            <a:lvl6pPr marL="2394257" indent="0" algn="ctr">
              <a:buNone/>
              <a:defRPr>
                <a:solidFill>
                  <a:schemeClr val="tx1">
                    <a:tint val="75000"/>
                  </a:schemeClr>
                </a:solidFill>
              </a:defRPr>
            </a:lvl6pPr>
            <a:lvl7pPr marL="2873109" indent="0" algn="ctr">
              <a:buNone/>
              <a:defRPr>
                <a:solidFill>
                  <a:schemeClr val="tx1">
                    <a:tint val="75000"/>
                  </a:schemeClr>
                </a:solidFill>
              </a:defRPr>
            </a:lvl7pPr>
            <a:lvl8pPr marL="3351960" indent="0" algn="ctr">
              <a:buNone/>
              <a:defRPr>
                <a:solidFill>
                  <a:schemeClr val="tx1">
                    <a:tint val="75000"/>
                  </a:schemeClr>
                </a:solidFill>
              </a:defRPr>
            </a:lvl8pPr>
            <a:lvl9pPr marL="383081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08F6315-380C-459D-853F-2069E8D0F84A}" type="datetimeFigureOut">
              <a:rPr lang="en-US"/>
              <a:pPr>
                <a:defRPr/>
              </a:pPr>
              <a:t>11/15/2017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7BBB0D6-A02E-49E9-AA62-7A9473DED93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C84264-5ABA-4073-85C1-9D308BC51ED0}" type="datetimeFigureOut">
              <a:rPr lang="en-US"/>
              <a:pPr>
                <a:defRPr/>
              </a:pPr>
              <a:t>11/15/2017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86C63-727B-4ACA-ABCD-65FE6AE2DE1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6088F05-F867-485B-A86F-3B1A85FAA7C3}" type="datetimeFigureOut">
              <a:rPr lang="en-US"/>
              <a:pPr>
                <a:defRPr/>
              </a:pPr>
              <a:t>11/15/2017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194CE5-69EE-4403-92C4-290BB7DF083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EAB2682-0E77-44D8-8704-395435223760}" type="datetimeFigureOut">
              <a:rPr lang="en-US"/>
              <a:pPr>
                <a:defRPr/>
              </a:pPr>
              <a:t>11/15/2017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9CB36C9-AA94-436B-B6CC-5350AB28831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187"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125">
                <a:solidFill>
                  <a:schemeClr val="tx1">
                    <a:tint val="75000"/>
                  </a:schemeClr>
                </a:solidFill>
              </a:defRPr>
            </a:lvl1pPr>
            <a:lvl2pPr marL="478851" indent="0">
              <a:buNone/>
              <a:defRPr sz="1896">
                <a:solidFill>
                  <a:schemeClr val="tx1">
                    <a:tint val="75000"/>
                  </a:schemeClr>
                </a:solidFill>
              </a:defRPr>
            </a:lvl2pPr>
            <a:lvl3pPr marL="957703" indent="0">
              <a:buNone/>
              <a:defRPr sz="1666">
                <a:solidFill>
                  <a:schemeClr val="tx1">
                    <a:tint val="75000"/>
                  </a:schemeClr>
                </a:solidFill>
              </a:defRPr>
            </a:lvl3pPr>
            <a:lvl4pPr marL="1436554" indent="0">
              <a:buNone/>
              <a:defRPr sz="1458">
                <a:solidFill>
                  <a:schemeClr val="tx1">
                    <a:tint val="75000"/>
                  </a:schemeClr>
                </a:solidFill>
              </a:defRPr>
            </a:lvl4pPr>
            <a:lvl5pPr marL="1915406" indent="0">
              <a:buNone/>
              <a:defRPr sz="1458">
                <a:solidFill>
                  <a:schemeClr val="tx1">
                    <a:tint val="75000"/>
                  </a:schemeClr>
                </a:solidFill>
              </a:defRPr>
            </a:lvl5pPr>
            <a:lvl6pPr marL="2394257" indent="0">
              <a:buNone/>
              <a:defRPr sz="1458">
                <a:solidFill>
                  <a:schemeClr val="tx1">
                    <a:tint val="75000"/>
                  </a:schemeClr>
                </a:solidFill>
              </a:defRPr>
            </a:lvl6pPr>
            <a:lvl7pPr marL="2873109" indent="0">
              <a:buNone/>
              <a:defRPr sz="1458">
                <a:solidFill>
                  <a:schemeClr val="tx1">
                    <a:tint val="75000"/>
                  </a:schemeClr>
                </a:solidFill>
              </a:defRPr>
            </a:lvl7pPr>
            <a:lvl8pPr marL="3351960" indent="0">
              <a:buNone/>
              <a:defRPr sz="1458">
                <a:solidFill>
                  <a:schemeClr val="tx1">
                    <a:tint val="75000"/>
                  </a:schemeClr>
                </a:solidFill>
              </a:defRPr>
            </a:lvl8pPr>
            <a:lvl9pPr marL="3830812" indent="0">
              <a:buNone/>
              <a:defRPr sz="14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9F31251-5FE9-43A7-8309-C2D2D60291FF}" type="datetimeFigureOut">
              <a:rPr lang="en-US"/>
              <a:pPr>
                <a:defRPr/>
              </a:pPr>
              <a:t>11/15/2017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CE69F1-9E17-4C23-8821-D7F7BA1A222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937"/>
            </a:lvl1pPr>
            <a:lvl2pPr>
              <a:defRPr sz="2520"/>
            </a:lvl2pPr>
            <a:lvl3pPr>
              <a:defRPr sz="2125"/>
            </a:lvl3pPr>
            <a:lvl4pPr>
              <a:defRPr sz="1896"/>
            </a:lvl4pPr>
            <a:lvl5pPr>
              <a:defRPr sz="1896"/>
            </a:lvl5pPr>
            <a:lvl6pPr>
              <a:defRPr sz="1896"/>
            </a:lvl6pPr>
            <a:lvl7pPr>
              <a:defRPr sz="1896"/>
            </a:lvl7pPr>
            <a:lvl8pPr>
              <a:defRPr sz="1896"/>
            </a:lvl8pPr>
            <a:lvl9pPr>
              <a:defRPr sz="189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937"/>
            </a:lvl1pPr>
            <a:lvl2pPr>
              <a:defRPr sz="2520"/>
            </a:lvl2pPr>
            <a:lvl3pPr>
              <a:defRPr sz="2125"/>
            </a:lvl3pPr>
            <a:lvl4pPr>
              <a:defRPr sz="1896"/>
            </a:lvl4pPr>
            <a:lvl5pPr>
              <a:defRPr sz="1896"/>
            </a:lvl5pPr>
            <a:lvl6pPr>
              <a:defRPr sz="1896"/>
            </a:lvl6pPr>
            <a:lvl7pPr>
              <a:defRPr sz="1896"/>
            </a:lvl7pPr>
            <a:lvl8pPr>
              <a:defRPr sz="1896"/>
            </a:lvl8pPr>
            <a:lvl9pPr>
              <a:defRPr sz="189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4777A12-0BD8-48AA-BBCC-1D4D246FBF41}" type="datetimeFigureOut">
              <a:rPr lang="en-US"/>
              <a:pPr>
                <a:defRPr/>
              </a:pPr>
              <a:t>11/15/2017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CB1AC13-A144-4CB2-B0FD-C0F1B25A7C9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520" b="1"/>
            </a:lvl1pPr>
            <a:lvl2pPr marL="478851" indent="0">
              <a:buNone/>
              <a:defRPr sz="2125" b="1"/>
            </a:lvl2pPr>
            <a:lvl3pPr marL="957703" indent="0">
              <a:buNone/>
              <a:defRPr sz="1896" b="1"/>
            </a:lvl3pPr>
            <a:lvl4pPr marL="1436554" indent="0">
              <a:buNone/>
              <a:defRPr sz="1666" b="1"/>
            </a:lvl4pPr>
            <a:lvl5pPr marL="1915406" indent="0">
              <a:buNone/>
              <a:defRPr sz="1666" b="1"/>
            </a:lvl5pPr>
            <a:lvl6pPr marL="2394257" indent="0">
              <a:buNone/>
              <a:defRPr sz="1666" b="1"/>
            </a:lvl6pPr>
            <a:lvl7pPr marL="2873109" indent="0">
              <a:buNone/>
              <a:defRPr sz="1666" b="1"/>
            </a:lvl7pPr>
            <a:lvl8pPr marL="3351960" indent="0">
              <a:buNone/>
              <a:defRPr sz="1666" b="1"/>
            </a:lvl8pPr>
            <a:lvl9pPr marL="3830812" indent="0">
              <a:buNone/>
              <a:defRPr sz="1666"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520"/>
            </a:lvl1pPr>
            <a:lvl2pPr>
              <a:defRPr sz="2125"/>
            </a:lvl2pPr>
            <a:lvl3pPr>
              <a:defRPr sz="1896"/>
            </a:lvl3pPr>
            <a:lvl4pPr>
              <a:defRPr sz="1666"/>
            </a:lvl4pPr>
            <a:lvl5pPr>
              <a:defRPr sz="1666"/>
            </a:lvl5pPr>
            <a:lvl6pPr>
              <a:defRPr sz="1666"/>
            </a:lvl6pPr>
            <a:lvl7pPr>
              <a:defRPr sz="1666"/>
            </a:lvl7pPr>
            <a:lvl8pPr>
              <a:defRPr sz="1666"/>
            </a:lvl8pPr>
            <a:lvl9pPr>
              <a:defRPr sz="1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520" b="1"/>
            </a:lvl1pPr>
            <a:lvl2pPr marL="478851" indent="0">
              <a:buNone/>
              <a:defRPr sz="2125" b="1"/>
            </a:lvl2pPr>
            <a:lvl3pPr marL="957703" indent="0">
              <a:buNone/>
              <a:defRPr sz="1896" b="1"/>
            </a:lvl3pPr>
            <a:lvl4pPr marL="1436554" indent="0">
              <a:buNone/>
              <a:defRPr sz="1666" b="1"/>
            </a:lvl4pPr>
            <a:lvl5pPr marL="1915406" indent="0">
              <a:buNone/>
              <a:defRPr sz="1666" b="1"/>
            </a:lvl5pPr>
            <a:lvl6pPr marL="2394257" indent="0">
              <a:buNone/>
              <a:defRPr sz="1666" b="1"/>
            </a:lvl6pPr>
            <a:lvl7pPr marL="2873109" indent="0">
              <a:buNone/>
              <a:defRPr sz="1666" b="1"/>
            </a:lvl7pPr>
            <a:lvl8pPr marL="3351960" indent="0">
              <a:buNone/>
              <a:defRPr sz="1666" b="1"/>
            </a:lvl8pPr>
            <a:lvl9pPr marL="3830812" indent="0">
              <a:buNone/>
              <a:defRPr sz="1666"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520"/>
            </a:lvl1pPr>
            <a:lvl2pPr>
              <a:defRPr sz="2125"/>
            </a:lvl2pPr>
            <a:lvl3pPr>
              <a:defRPr sz="1896"/>
            </a:lvl3pPr>
            <a:lvl4pPr>
              <a:defRPr sz="1666"/>
            </a:lvl4pPr>
            <a:lvl5pPr>
              <a:defRPr sz="1666"/>
            </a:lvl5pPr>
            <a:lvl6pPr>
              <a:defRPr sz="1666"/>
            </a:lvl6pPr>
            <a:lvl7pPr>
              <a:defRPr sz="1666"/>
            </a:lvl7pPr>
            <a:lvl8pPr>
              <a:defRPr sz="1666"/>
            </a:lvl8pPr>
            <a:lvl9pPr>
              <a:defRPr sz="1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0DB10F1-08AD-4151-8B75-DA1C097837AA}" type="datetimeFigureOut">
              <a:rPr lang="en-US"/>
              <a:pPr>
                <a:defRPr/>
              </a:pPr>
              <a:t>11/15/2017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C262976-1963-438C-8EB6-DF01CC8C0A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ECD401C-074D-4CF4-86E5-CACCA6196F7B}" type="datetimeFigureOut">
              <a:rPr lang="en-US"/>
              <a:pPr>
                <a:defRPr/>
              </a:pPr>
              <a:t>11/15/2017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9B9A36F-3D79-4BDC-8A9F-D5D67564711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E0E6405-A1AB-4D8A-B82A-9E687FC9D79E}" type="datetimeFigureOut">
              <a:rPr lang="en-US"/>
              <a:pPr>
                <a:defRPr/>
              </a:pPr>
              <a:t>11/15/2017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2D9DE9C-A6EF-4F8E-BC76-C1EF99C49D0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125"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354"/>
            </a:lvl1pPr>
            <a:lvl2pPr>
              <a:defRPr sz="2937"/>
            </a:lvl2pPr>
            <a:lvl3pPr>
              <a:defRPr sz="2520"/>
            </a:lvl3pPr>
            <a:lvl4pPr>
              <a:defRPr sz="2125"/>
            </a:lvl4pPr>
            <a:lvl5pPr>
              <a:defRPr sz="2125"/>
            </a:lvl5pPr>
            <a:lvl6pPr>
              <a:defRPr sz="2125"/>
            </a:lvl6pPr>
            <a:lvl7pPr>
              <a:defRPr sz="2125"/>
            </a:lvl7pPr>
            <a:lvl8pPr>
              <a:defRPr sz="2125"/>
            </a:lvl8pPr>
            <a:lvl9pPr>
              <a:defRPr sz="2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58"/>
            </a:lvl1pPr>
            <a:lvl2pPr marL="478851" indent="0">
              <a:buNone/>
              <a:defRPr sz="1250"/>
            </a:lvl2pPr>
            <a:lvl3pPr marL="957703" indent="0">
              <a:buNone/>
              <a:defRPr sz="1042"/>
            </a:lvl3pPr>
            <a:lvl4pPr marL="1436554" indent="0">
              <a:buNone/>
              <a:defRPr sz="937"/>
            </a:lvl4pPr>
            <a:lvl5pPr marL="1915406" indent="0">
              <a:buNone/>
              <a:defRPr sz="937"/>
            </a:lvl5pPr>
            <a:lvl6pPr marL="2394257" indent="0">
              <a:buNone/>
              <a:defRPr sz="937"/>
            </a:lvl6pPr>
            <a:lvl7pPr marL="2873109" indent="0">
              <a:buNone/>
              <a:defRPr sz="937"/>
            </a:lvl7pPr>
            <a:lvl8pPr marL="3351960" indent="0">
              <a:buNone/>
              <a:defRPr sz="937"/>
            </a:lvl8pPr>
            <a:lvl9pPr marL="3830812" indent="0">
              <a:buNone/>
              <a:defRPr sz="93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BD74185-9836-46EA-84D0-5872DBA33408}" type="datetimeFigureOut">
              <a:rPr lang="en-US"/>
              <a:pPr>
                <a:defRPr/>
              </a:pPr>
              <a:t>11/15/2017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C22A11-9164-41F6-AB67-60DF6BAE6DC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125"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354"/>
            </a:lvl1pPr>
            <a:lvl2pPr marL="478851" indent="0">
              <a:buNone/>
              <a:defRPr sz="2937"/>
            </a:lvl2pPr>
            <a:lvl3pPr marL="957703" indent="0">
              <a:buNone/>
              <a:defRPr sz="2520"/>
            </a:lvl3pPr>
            <a:lvl4pPr marL="1436554" indent="0">
              <a:buNone/>
              <a:defRPr sz="2125"/>
            </a:lvl4pPr>
            <a:lvl5pPr marL="1915406" indent="0">
              <a:buNone/>
              <a:defRPr sz="2125"/>
            </a:lvl5pPr>
            <a:lvl6pPr marL="2394257" indent="0">
              <a:buNone/>
              <a:defRPr sz="2125"/>
            </a:lvl6pPr>
            <a:lvl7pPr marL="2873109" indent="0">
              <a:buNone/>
              <a:defRPr sz="2125"/>
            </a:lvl7pPr>
            <a:lvl8pPr marL="3351960" indent="0">
              <a:buNone/>
              <a:defRPr sz="2125"/>
            </a:lvl8pPr>
            <a:lvl9pPr marL="3830812" indent="0">
              <a:buNone/>
              <a:defRPr sz="2125"/>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58"/>
            </a:lvl1pPr>
            <a:lvl2pPr marL="478851" indent="0">
              <a:buNone/>
              <a:defRPr sz="1250"/>
            </a:lvl2pPr>
            <a:lvl3pPr marL="957703" indent="0">
              <a:buNone/>
              <a:defRPr sz="1042"/>
            </a:lvl3pPr>
            <a:lvl4pPr marL="1436554" indent="0">
              <a:buNone/>
              <a:defRPr sz="937"/>
            </a:lvl4pPr>
            <a:lvl5pPr marL="1915406" indent="0">
              <a:buNone/>
              <a:defRPr sz="937"/>
            </a:lvl5pPr>
            <a:lvl6pPr marL="2394257" indent="0">
              <a:buNone/>
              <a:defRPr sz="937"/>
            </a:lvl6pPr>
            <a:lvl7pPr marL="2873109" indent="0">
              <a:buNone/>
              <a:defRPr sz="937"/>
            </a:lvl7pPr>
            <a:lvl8pPr marL="3351960" indent="0">
              <a:buNone/>
              <a:defRPr sz="937"/>
            </a:lvl8pPr>
            <a:lvl9pPr marL="3830812" indent="0">
              <a:buNone/>
              <a:defRPr sz="93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F722123-88F4-4197-9CB3-8748B9537C67}" type="datetimeFigureOut">
              <a:rPr lang="en-US"/>
              <a:pPr>
                <a:defRPr/>
              </a:pPr>
              <a:t>11/15/2017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7C7A361-B131-4DAF-98C6-244DCBABE65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70" y="274694"/>
            <a:ext cx="8229462" cy="1143000"/>
          </a:xfrm>
          <a:prstGeom prst="rect">
            <a:avLst/>
          </a:prstGeom>
          <a:noFill/>
          <a:ln w="9525">
            <a:noFill/>
            <a:miter lim="800000"/>
            <a:headEnd/>
            <a:tailEnd/>
          </a:ln>
        </p:spPr>
        <p:txBody>
          <a:bodyPr vert="horz" wrap="square" lIns="459771" tIns="229885" rIns="459771" bIns="229885"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70" y="1600258"/>
            <a:ext cx="8229462" cy="4525792"/>
          </a:xfrm>
          <a:prstGeom prst="rect">
            <a:avLst/>
          </a:prstGeom>
          <a:noFill/>
          <a:ln w="9525">
            <a:noFill/>
            <a:miter lim="800000"/>
            <a:headEnd/>
            <a:tailEnd/>
          </a:ln>
        </p:spPr>
        <p:txBody>
          <a:bodyPr vert="horz" wrap="square" lIns="459771" tIns="229885" rIns="459771" bIns="22988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70" y="6356237"/>
            <a:ext cx="2133462" cy="365125"/>
          </a:xfrm>
          <a:prstGeom prst="rect">
            <a:avLst/>
          </a:prstGeom>
        </p:spPr>
        <p:txBody>
          <a:bodyPr vert="horz" lIns="459771" tIns="229885" rIns="459771" bIns="229885" rtlCol="0" anchor="ctr"/>
          <a:lstStyle>
            <a:lvl1pPr algn="l" fontAlgn="auto">
              <a:spcBef>
                <a:spcPts val="0"/>
              </a:spcBef>
              <a:spcAft>
                <a:spcPts val="0"/>
              </a:spcAft>
              <a:defRPr sz="1250">
                <a:solidFill>
                  <a:schemeClr val="tx1">
                    <a:tint val="75000"/>
                  </a:schemeClr>
                </a:solidFill>
                <a:latin typeface="+mn-lt"/>
                <a:cs typeface="+mn-cs"/>
              </a:defRPr>
            </a:lvl1pPr>
          </a:lstStyle>
          <a:p>
            <a:pPr>
              <a:defRPr/>
            </a:pPr>
            <a:fld id="{F950334D-7370-4BBC-9023-B3AE51CF9BF2}" type="datetimeFigureOut">
              <a:rPr lang="en-US"/>
              <a:pPr>
                <a:defRPr/>
              </a:pPr>
              <a:t>11/15/2017</a:t>
            </a:fld>
            <a:endParaRPr lang="en-US"/>
          </a:p>
        </p:txBody>
      </p:sp>
      <p:sp>
        <p:nvSpPr>
          <p:cNvPr id="5" name="Footer Placeholder 4"/>
          <p:cNvSpPr>
            <a:spLocks noGrp="1"/>
          </p:cNvSpPr>
          <p:nvPr>
            <p:ph type="ftr" sz="quarter" idx="3"/>
          </p:nvPr>
        </p:nvSpPr>
        <p:spPr>
          <a:xfrm>
            <a:off x="3124270" y="6356237"/>
            <a:ext cx="2895462" cy="365125"/>
          </a:xfrm>
          <a:prstGeom prst="rect">
            <a:avLst/>
          </a:prstGeom>
        </p:spPr>
        <p:txBody>
          <a:bodyPr vert="horz" lIns="459771" tIns="229885" rIns="459771" bIns="229885" rtlCol="0" anchor="ctr"/>
          <a:lstStyle>
            <a:lvl1pPr algn="ctr" fontAlgn="auto">
              <a:spcBef>
                <a:spcPts val="0"/>
              </a:spcBef>
              <a:spcAft>
                <a:spcPts val="0"/>
              </a:spcAft>
              <a:defRPr sz="125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70" y="6356237"/>
            <a:ext cx="2133462" cy="365125"/>
          </a:xfrm>
          <a:prstGeom prst="rect">
            <a:avLst/>
          </a:prstGeom>
        </p:spPr>
        <p:txBody>
          <a:bodyPr vert="horz" lIns="459771" tIns="229885" rIns="459771" bIns="229885" rtlCol="0" anchor="ctr"/>
          <a:lstStyle>
            <a:lvl1pPr algn="r" fontAlgn="auto">
              <a:spcBef>
                <a:spcPts val="0"/>
              </a:spcBef>
              <a:spcAft>
                <a:spcPts val="0"/>
              </a:spcAft>
              <a:defRPr sz="1250">
                <a:solidFill>
                  <a:schemeClr val="tx1">
                    <a:tint val="75000"/>
                  </a:schemeClr>
                </a:solidFill>
                <a:latin typeface="+mn-lt"/>
                <a:cs typeface="+mn-cs"/>
              </a:defRPr>
            </a:lvl1pPr>
          </a:lstStyle>
          <a:p>
            <a:pPr>
              <a:defRPr/>
            </a:pPr>
            <a:fld id="{40C2E423-E7F4-4518-B3F8-0E45A16C8EB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603" kern="1200">
          <a:solidFill>
            <a:schemeClr val="tx1"/>
          </a:solidFill>
          <a:latin typeface="+mj-lt"/>
          <a:ea typeface="+mj-ea"/>
          <a:cs typeface="+mj-cs"/>
        </a:defRPr>
      </a:lvl1pPr>
      <a:lvl2pPr algn="ctr" rtl="0" eaLnBrk="0" fontAlgn="base" hangingPunct="0">
        <a:spcBef>
          <a:spcPct val="0"/>
        </a:spcBef>
        <a:spcAft>
          <a:spcPct val="0"/>
        </a:spcAft>
        <a:defRPr sz="4603">
          <a:solidFill>
            <a:schemeClr val="tx1"/>
          </a:solidFill>
          <a:latin typeface="Calibri" pitchFamily="34" charset="0"/>
        </a:defRPr>
      </a:lvl2pPr>
      <a:lvl3pPr algn="ctr" rtl="0" eaLnBrk="0" fontAlgn="base" hangingPunct="0">
        <a:spcBef>
          <a:spcPct val="0"/>
        </a:spcBef>
        <a:spcAft>
          <a:spcPct val="0"/>
        </a:spcAft>
        <a:defRPr sz="4603">
          <a:solidFill>
            <a:schemeClr val="tx1"/>
          </a:solidFill>
          <a:latin typeface="Calibri" pitchFamily="34" charset="0"/>
        </a:defRPr>
      </a:lvl3pPr>
      <a:lvl4pPr algn="ctr" rtl="0" eaLnBrk="0" fontAlgn="base" hangingPunct="0">
        <a:spcBef>
          <a:spcPct val="0"/>
        </a:spcBef>
        <a:spcAft>
          <a:spcPct val="0"/>
        </a:spcAft>
        <a:defRPr sz="4603">
          <a:solidFill>
            <a:schemeClr val="tx1"/>
          </a:solidFill>
          <a:latin typeface="Calibri" pitchFamily="34" charset="0"/>
        </a:defRPr>
      </a:lvl4pPr>
      <a:lvl5pPr algn="ctr" rtl="0" eaLnBrk="0" fontAlgn="base" hangingPunct="0">
        <a:spcBef>
          <a:spcPct val="0"/>
        </a:spcBef>
        <a:spcAft>
          <a:spcPct val="0"/>
        </a:spcAft>
        <a:defRPr sz="4603">
          <a:solidFill>
            <a:schemeClr val="tx1"/>
          </a:solidFill>
          <a:latin typeface="Calibri" pitchFamily="34" charset="0"/>
        </a:defRPr>
      </a:lvl5pPr>
      <a:lvl6pPr marL="478851" algn="ctr" rtl="0" fontAlgn="base">
        <a:spcBef>
          <a:spcPct val="0"/>
        </a:spcBef>
        <a:spcAft>
          <a:spcPct val="0"/>
        </a:spcAft>
        <a:defRPr sz="4603">
          <a:solidFill>
            <a:schemeClr val="tx1"/>
          </a:solidFill>
          <a:latin typeface="Calibri" pitchFamily="34" charset="0"/>
        </a:defRPr>
      </a:lvl6pPr>
      <a:lvl7pPr marL="957703" algn="ctr" rtl="0" fontAlgn="base">
        <a:spcBef>
          <a:spcPct val="0"/>
        </a:spcBef>
        <a:spcAft>
          <a:spcPct val="0"/>
        </a:spcAft>
        <a:defRPr sz="4603">
          <a:solidFill>
            <a:schemeClr val="tx1"/>
          </a:solidFill>
          <a:latin typeface="Calibri" pitchFamily="34" charset="0"/>
        </a:defRPr>
      </a:lvl7pPr>
      <a:lvl8pPr marL="1436554" algn="ctr" rtl="0" fontAlgn="base">
        <a:spcBef>
          <a:spcPct val="0"/>
        </a:spcBef>
        <a:spcAft>
          <a:spcPct val="0"/>
        </a:spcAft>
        <a:defRPr sz="4603">
          <a:solidFill>
            <a:schemeClr val="tx1"/>
          </a:solidFill>
          <a:latin typeface="Calibri" pitchFamily="34" charset="0"/>
        </a:defRPr>
      </a:lvl8pPr>
      <a:lvl9pPr marL="1915406" algn="ctr" rtl="0" fontAlgn="base">
        <a:spcBef>
          <a:spcPct val="0"/>
        </a:spcBef>
        <a:spcAft>
          <a:spcPct val="0"/>
        </a:spcAft>
        <a:defRPr sz="4603">
          <a:solidFill>
            <a:schemeClr val="tx1"/>
          </a:solidFill>
          <a:latin typeface="Calibri" pitchFamily="34" charset="0"/>
        </a:defRPr>
      </a:lvl9pPr>
    </p:titleStyle>
    <p:bodyStyle>
      <a:lvl1pPr marL="359087" indent="-359087" algn="l" rtl="0" eaLnBrk="0" fontAlgn="base" hangingPunct="0">
        <a:spcBef>
          <a:spcPct val="20000"/>
        </a:spcBef>
        <a:spcAft>
          <a:spcPct val="0"/>
        </a:spcAft>
        <a:buFont typeface="Arial" charset="0"/>
        <a:buChar char="•"/>
        <a:defRPr sz="3354" kern="1200">
          <a:solidFill>
            <a:schemeClr val="tx1"/>
          </a:solidFill>
          <a:latin typeface="+mn-lt"/>
          <a:ea typeface="+mn-ea"/>
          <a:cs typeface="+mn-cs"/>
        </a:defRPr>
      </a:lvl1pPr>
      <a:lvl2pPr marL="778022" indent="-299239" algn="l" rtl="0" eaLnBrk="0" fontAlgn="base" hangingPunct="0">
        <a:spcBef>
          <a:spcPct val="20000"/>
        </a:spcBef>
        <a:spcAft>
          <a:spcPct val="0"/>
        </a:spcAft>
        <a:buFont typeface="Arial" charset="0"/>
        <a:buChar char="–"/>
        <a:defRPr sz="2937" kern="1200">
          <a:solidFill>
            <a:schemeClr val="tx1"/>
          </a:solidFill>
          <a:latin typeface="+mn-lt"/>
          <a:ea typeface="+mn-ea"/>
          <a:cs typeface="+mn-cs"/>
        </a:defRPr>
      </a:lvl2pPr>
      <a:lvl3pPr marL="1196957" indent="-239391" algn="l" rtl="0" eaLnBrk="0" fontAlgn="base" hangingPunct="0">
        <a:spcBef>
          <a:spcPct val="20000"/>
        </a:spcBef>
        <a:spcAft>
          <a:spcPct val="0"/>
        </a:spcAft>
        <a:buFont typeface="Arial" charset="0"/>
        <a:buChar char="•"/>
        <a:defRPr sz="2520" kern="1200">
          <a:solidFill>
            <a:schemeClr val="tx1"/>
          </a:solidFill>
          <a:latin typeface="+mn-lt"/>
          <a:ea typeface="+mn-ea"/>
          <a:cs typeface="+mn-cs"/>
        </a:defRPr>
      </a:lvl3pPr>
      <a:lvl4pPr marL="1675739" indent="-239391" algn="l" rtl="0" eaLnBrk="0" fontAlgn="base" hangingPunct="0">
        <a:spcBef>
          <a:spcPct val="20000"/>
        </a:spcBef>
        <a:spcAft>
          <a:spcPct val="0"/>
        </a:spcAft>
        <a:buFont typeface="Arial" charset="0"/>
        <a:buChar char="–"/>
        <a:defRPr sz="2125" kern="1200">
          <a:solidFill>
            <a:schemeClr val="tx1"/>
          </a:solidFill>
          <a:latin typeface="+mn-lt"/>
          <a:ea typeface="+mn-ea"/>
          <a:cs typeface="+mn-cs"/>
        </a:defRPr>
      </a:lvl4pPr>
      <a:lvl5pPr marL="2154522" indent="-239391" algn="l" rtl="0" eaLnBrk="0" fontAlgn="base" hangingPunct="0">
        <a:spcBef>
          <a:spcPct val="20000"/>
        </a:spcBef>
        <a:spcAft>
          <a:spcPct val="0"/>
        </a:spcAft>
        <a:buFont typeface="Arial" charset="0"/>
        <a:buChar char="»"/>
        <a:defRPr sz="2125" kern="1200">
          <a:solidFill>
            <a:schemeClr val="tx1"/>
          </a:solidFill>
          <a:latin typeface="+mn-lt"/>
          <a:ea typeface="+mn-ea"/>
          <a:cs typeface="+mn-cs"/>
        </a:defRPr>
      </a:lvl5pPr>
      <a:lvl6pPr marL="2633683" indent="-239426" algn="l" defTabSz="957703" rtl="0" eaLnBrk="1" latinLnBrk="0" hangingPunct="1">
        <a:spcBef>
          <a:spcPct val="20000"/>
        </a:spcBef>
        <a:buFont typeface="Arial" pitchFamily="34" charset="0"/>
        <a:buChar char="•"/>
        <a:defRPr sz="2125" kern="1200">
          <a:solidFill>
            <a:schemeClr val="tx1"/>
          </a:solidFill>
          <a:latin typeface="+mn-lt"/>
          <a:ea typeface="+mn-ea"/>
          <a:cs typeface="+mn-cs"/>
        </a:defRPr>
      </a:lvl6pPr>
      <a:lvl7pPr marL="3112534" indent="-239426" algn="l" defTabSz="957703" rtl="0" eaLnBrk="1" latinLnBrk="0" hangingPunct="1">
        <a:spcBef>
          <a:spcPct val="20000"/>
        </a:spcBef>
        <a:buFont typeface="Arial" pitchFamily="34" charset="0"/>
        <a:buChar char="•"/>
        <a:defRPr sz="2125" kern="1200">
          <a:solidFill>
            <a:schemeClr val="tx1"/>
          </a:solidFill>
          <a:latin typeface="+mn-lt"/>
          <a:ea typeface="+mn-ea"/>
          <a:cs typeface="+mn-cs"/>
        </a:defRPr>
      </a:lvl7pPr>
      <a:lvl8pPr marL="3591386" indent="-239426" algn="l" defTabSz="957703" rtl="0" eaLnBrk="1" latinLnBrk="0" hangingPunct="1">
        <a:spcBef>
          <a:spcPct val="20000"/>
        </a:spcBef>
        <a:buFont typeface="Arial" pitchFamily="34" charset="0"/>
        <a:buChar char="•"/>
        <a:defRPr sz="2125" kern="1200">
          <a:solidFill>
            <a:schemeClr val="tx1"/>
          </a:solidFill>
          <a:latin typeface="+mn-lt"/>
          <a:ea typeface="+mn-ea"/>
          <a:cs typeface="+mn-cs"/>
        </a:defRPr>
      </a:lvl8pPr>
      <a:lvl9pPr marL="4070237" indent="-239426" algn="l" defTabSz="957703" rtl="0" eaLnBrk="1" latinLnBrk="0" hangingPunct="1">
        <a:spcBef>
          <a:spcPct val="20000"/>
        </a:spcBef>
        <a:buFont typeface="Arial" pitchFamily="34" charset="0"/>
        <a:buChar char="•"/>
        <a:defRPr sz="2125" kern="1200">
          <a:solidFill>
            <a:schemeClr val="tx1"/>
          </a:solidFill>
          <a:latin typeface="+mn-lt"/>
          <a:ea typeface="+mn-ea"/>
          <a:cs typeface="+mn-cs"/>
        </a:defRPr>
      </a:lvl9pPr>
    </p:bodyStyle>
    <p:otherStyle>
      <a:defPPr>
        <a:defRPr lang="en-US"/>
      </a:defPPr>
      <a:lvl1pPr marL="0" algn="l" defTabSz="957703" rtl="0" eaLnBrk="1" latinLnBrk="0" hangingPunct="1">
        <a:defRPr sz="1896" kern="1200">
          <a:solidFill>
            <a:schemeClr val="tx1"/>
          </a:solidFill>
          <a:latin typeface="+mn-lt"/>
          <a:ea typeface="+mn-ea"/>
          <a:cs typeface="+mn-cs"/>
        </a:defRPr>
      </a:lvl1pPr>
      <a:lvl2pPr marL="478851" algn="l" defTabSz="957703" rtl="0" eaLnBrk="1" latinLnBrk="0" hangingPunct="1">
        <a:defRPr sz="1896" kern="1200">
          <a:solidFill>
            <a:schemeClr val="tx1"/>
          </a:solidFill>
          <a:latin typeface="+mn-lt"/>
          <a:ea typeface="+mn-ea"/>
          <a:cs typeface="+mn-cs"/>
        </a:defRPr>
      </a:lvl2pPr>
      <a:lvl3pPr marL="957703" algn="l" defTabSz="957703" rtl="0" eaLnBrk="1" latinLnBrk="0" hangingPunct="1">
        <a:defRPr sz="1896" kern="1200">
          <a:solidFill>
            <a:schemeClr val="tx1"/>
          </a:solidFill>
          <a:latin typeface="+mn-lt"/>
          <a:ea typeface="+mn-ea"/>
          <a:cs typeface="+mn-cs"/>
        </a:defRPr>
      </a:lvl3pPr>
      <a:lvl4pPr marL="1436554" algn="l" defTabSz="957703" rtl="0" eaLnBrk="1" latinLnBrk="0" hangingPunct="1">
        <a:defRPr sz="1896" kern="1200">
          <a:solidFill>
            <a:schemeClr val="tx1"/>
          </a:solidFill>
          <a:latin typeface="+mn-lt"/>
          <a:ea typeface="+mn-ea"/>
          <a:cs typeface="+mn-cs"/>
        </a:defRPr>
      </a:lvl4pPr>
      <a:lvl5pPr marL="1915406" algn="l" defTabSz="957703" rtl="0" eaLnBrk="1" latinLnBrk="0" hangingPunct="1">
        <a:defRPr sz="1896" kern="1200">
          <a:solidFill>
            <a:schemeClr val="tx1"/>
          </a:solidFill>
          <a:latin typeface="+mn-lt"/>
          <a:ea typeface="+mn-ea"/>
          <a:cs typeface="+mn-cs"/>
        </a:defRPr>
      </a:lvl5pPr>
      <a:lvl6pPr marL="2394257" algn="l" defTabSz="957703" rtl="0" eaLnBrk="1" latinLnBrk="0" hangingPunct="1">
        <a:defRPr sz="1896" kern="1200">
          <a:solidFill>
            <a:schemeClr val="tx1"/>
          </a:solidFill>
          <a:latin typeface="+mn-lt"/>
          <a:ea typeface="+mn-ea"/>
          <a:cs typeface="+mn-cs"/>
        </a:defRPr>
      </a:lvl6pPr>
      <a:lvl7pPr marL="2873109" algn="l" defTabSz="957703" rtl="0" eaLnBrk="1" latinLnBrk="0" hangingPunct="1">
        <a:defRPr sz="1896" kern="1200">
          <a:solidFill>
            <a:schemeClr val="tx1"/>
          </a:solidFill>
          <a:latin typeface="+mn-lt"/>
          <a:ea typeface="+mn-ea"/>
          <a:cs typeface="+mn-cs"/>
        </a:defRPr>
      </a:lvl7pPr>
      <a:lvl8pPr marL="3351960" algn="l" defTabSz="957703" rtl="0" eaLnBrk="1" latinLnBrk="0" hangingPunct="1">
        <a:defRPr sz="1896" kern="1200">
          <a:solidFill>
            <a:schemeClr val="tx1"/>
          </a:solidFill>
          <a:latin typeface="+mn-lt"/>
          <a:ea typeface="+mn-ea"/>
          <a:cs typeface="+mn-cs"/>
        </a:defRPr>
      </a:lvl8pPr>
      <a:lvl9pPr marL="3830812" algn="l" defTabSz="957703" rtl="0" eaLnBrk="1" latinLnBrk="0" hangingPunct="1">
        <a:defRPr sz="189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gif"/><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10" Type="http://schemas.openxmlformats.org/officeDocument/2006/relationships/image" Target="../media/image6.jpeg"/><Relationship Id="rId4" Type="http://schemas.openxmlformats.org/officeDocument/2006/relationships/image" Target="../media/image2.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research POSTER template_wikrent 42x46 H.jpg"/>
          <p:cNvPicPr preferRelativeResize="0">
            <a:picLocks/>
          </p:cNvPicPr>
          <p:nvPr/>
        </p:nvPicPr>
        <p:blipFill rotWithShape="1">
          <a:blip r:embed="rId3" cstate="print"/>
          <a:srcRect t="3508"/>
          <a:stretch/>
        </p:blipFill>
        <p:spPr bwMode="auto">
          <a:xfrm>
            <a:off x="182218" y="5792817"/>
            <a:ext cx="8763000" cy="903768"/>
          </a:xfrm>
          <a:prstGeom prst="rect">
            <a:avLst/>
          </a:prstGeom>
          <a:noFill/>
          <a:ln w="9525">
            <a:noFill/>
            <a:miter lim="800000"/>
            <a:headEnd/>
            <a:tailEnd/>
          </a:ln>
        </p:spPr>
      </p:pic>
      <p:sp>
        <p:nvSpPr>
          <p:cNvPr id="17" name="Rectangle 6"/>
          <p:cNvSpPr>
            <a:spLocks noChangeArrowheads="1"/>
          </p:cNvSpPr>
          <p:nvPr/>
        </p:nvSpPr>
        <p:spPr bwMode="auto">
          <a:xfrm>
            <a:off x="140369" y="0"/>
            <a:ext cx="8763000" cy="809625"/>
          </a:xfrm>
          <a:prstGeom prst="rect">
            <a:avLst/>
          </a:prstGeom>
          <a:solidFill>
            <a:schemeClr val="tx2"/>
          </a:solidFill>
          <a:ln w="9525">
            <a:solidFill>
              <a:schemeClr val="tx1"/>
            </a:solidFill>
            <a:miter lim="800000"/>
            <a:headEnd/>
            <a:tailEnd/>
          </a:ln>
        </p:spPr>
        <p:txBody>
          <a:bodyPr lIns="28575" tIns="14288" rIns="28575" bIns="14288" anchor="ctr"/>
          <a:lstStyle/>
          <a:p>
            <a:pPr algn="ctr" defTabSz="979794"/>
            <a:r>
              <a:rPr lang="en-US" sz="2062" b="1" dirty="0">
                <a:solidFill>
                  <a:schemeClr val="bg1"/>
                </a:solidFill>
              </a:rPr>
              <a:t>Microcontroller RF Car</a:t>
            </a:r>
          </a:p>
          <a:p>
            <a:pPr algn="ctr" defTabSz="979794"/>
            <a:r>
              <a:rPr lang="en-US" sz="1000" dirty="0">
                <a:solidFill>
                  <a:schemeClr val="bg1"/>
                </a:solidFill>
              </a:rPr>
              <a:t>UW-Stout Computer Engineering Program</a:t>
            </a:r>
          </a:p>
          <a:p>
            <a:pPr algn="ctr" defTabSz="979794"/>
            <a:r>
              <a:rPr lang="en-US" sz="1000" dirty="0">
                <a:solidFill>
                  <a:schemeClr val="bg1"/>
                </a:solidFill>
              </a:rPr>
              <a:t>CEE-345 Microprocessor System Design</a:t>
            </a:r>
          </a:p>
          <a:p>
            <a:pPr algn="ctr" defTabSz="979794"/>
            <a:r>
              <a:rPr lang="en-US" sz="1000" dirty="0">
                <a:solidFill>
                  <a:schemeClr val="bg1"/>
                </a:solidFill>
              </a:rPr>
              <a:t>Student Name and Dr. Cheng Liu</a:t>
            </a:r>
          </a:p>
        </p:txBody>
      </p:sp>
      <p:sp>
        <p:nvSpPr>
          <p:cNvPr id="19" name="Title 1"/>
          <p:cNvSpPr txBox="1">
            <a:spLocks/>
          </p:cNvSpPr>
          <p:nvPr/>
        </p:nvSpPr>
        <p:spPr>
          <a:xfrm>
            <a:off x="2921000" y="4761014"/>
            <a:ext cx="2722563" cy="747425"/>
          </a:xfrm>
          <a:prstGeom prst="rect">
            <a:avLst/>
          </a:prstGeom>
        </p:spPr>
        <p:txBody>
          <a:bodyPr vert="horz" lIns="87085" tIns="43543" rIns="87085" bIns="43543" rtlCol="0" anchor="ctr">
            <a:noAutofit/>
          </a:bodyPr>
          <a:lstStyle/>
          <a:p>
            <a:pPr algn="ctr" defTabSz="870712" fontAlgn="auto">
              <a:spcAft>
                <a:spcPts val="0"/>
              </a:spcAft>
              <a:defRPr/>
            </a:pPr>
            <a:endParaRPr lang="en-US" sz="1500" dirty="0">
              <a:latin typeface="+mj-lt"/>
              <a:ea typeface="+mj-ea"/>
              <a:cs typeface="+mj-cs"/>
            </a:endParaRPr>
          </a:p>
        </p:txBody>
      </p:sp>
      <p:sp>
        <p:nvSpPr>
          <p:cNvPr id="20" name="Rectangle 7"/>
          <p:cNvSpPr>
            <a:spLocks noChangeArrowheads="1"/>
          </p:cNvSpPr>
          <p:nvPr/>
        </p:nvSpPr>
        <p:spPr bwMode="auto">
          <a:xfrm>
            <a:off x="124126" y="902948"/>
            <a:ext cx="2670969" cy="214313"/>
          </a:xfrm>
          <a:prstGeom prst="rect">
            <a:avLst/>
          </a:prstGeom>
          <a:solidFill>
            <a:schemeClr val="tx2"/>
          </a:solidFill>
          <a:ln>
            <a:noFill/>
          </a:ln>
        </p:spPr>
        <p:txBody>
          <a:bodyPr wrap="none" lIns="28575" tIns="14288" rIns="28575" bIns="14288" anchor="ctr"/>
          <a:lstStyle/>
          <a:p>
            <a:pPr algn="ctr" defTabSz="979794"/>
            <a:r>
              <a:rPr lang="en-US" sz="1187" b="1" dirty="0">
                <a:solidFill>
                  <a:schemeClr val="bg1"/>
                </a:solidFill>
              </a:rPr>
              <a:t>Abstract</a:t>
            </a:r>
          </a:p>
        </p:txBody>
      </p:sp>
      <p:sp>
        <p:nvSpPr>
          <p:cNvPr id="21" name="Text Box 11"/>
          <p:cNvSpPr txBox="1">
            <a:spLocks noChangeArrowheads="1"/>
          </p:cNvSpPr>
          <p:nvPr/>
        </p:nvSpPr>
        <p:spPr bwMode="auto">
          <a:xfrm>
            <a:off x="106199" y="1148946"/>
            <a:ext cx="2670969" cy="2459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8575" tIns="14288" rIns="28575" bIns="14288">
            <a:spAutoFit/>
          </a:bodyPr>
          <a:lstStyle>
            <a:lvl1pPr defTabSz="4703763" eaLnBrk="0" hangingPunct="0">
              <a:defRPr sz="3000">
                <a:solidFill>
                  <a:schemeClr val="tx1"/>
                </a:solidFill>
                <a:latin typeface="Arial" charset="0"/>
              </a:defRPr>
            </a:lvl1pPr>
            <a:lvl2pPr marL="742950" indent="-285750" defTabSz="4703763" eaLnBrk="0" hangingPunct="0">
              <a:defRPr sz="3000">
                <a:solidFill>
                  <a:schemeClr val="tx1"/>
                </a:solidFill>
                <a:latin typeface="Arial" charset="0"/>
              </a:defRPr>
            </a:lvl2pPr>
            <a:lvl3pPr marL="1143000" indent="-228600" defTabSz="4703763" eaLnBrk="0" hangingPunct="0">
              <a:defRPr sz="3000">
                <a:solidFill>
                  <a:schemeClr val="tx1"/>
                </a:solidFill>
                <a:latin typeface="Arial" charset="0"/>
              </a:defRPr>
            </a:lvl3pPr>
            <a:lvl4pPr marL="1600200" indent="-228600" defTabSz="4703763" eaLnBrk="0" hangingPunct="0">
              <a:defRPr sz="3000">
                <a:solidFill>
                  <a:schemeClr val="tx1"/>
                </a:solidFill>
                <a:latin typeface="Arial" charset="0"/>
              </a:defRPr>
            </a:lvl4pPr>
            <a:lvl5pPr marL="2057400" indent="-228600" defTabSz="4703763" eaLnBrk="0" hangingPunct="0">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algn="just" eaLnBrk="1" hangingPunct="1">
              <a:spcBef>
                <a:spcPct val="50000"/>
              </a:spcBef>
            </a:pPr>
            <a:r>
              <a:rPr lang="en-US" sz="667" b="1" dirty="0"/>
              <a:t>The goal of this project was to create a Radio Frequency Controlled Car. This is to be operated with a Key Fob Controller, directing the 4 individual motors on which way to spin to operate. </a:t>
            </a:r>
            <a:endParaRPr lang="en-US" sz="625" dirty="0"/>
          </a:p>
          <a:p>
            <a:pPr eaLnBrk="1" hangingPunct="1">
              <a:spcBef>
                <a:spcPct val="50000"/>
              </a:spcBef>
            </a:pPr>
            <a:endParaRPr lang="en-US" sz="625" dirty="0"/>
          </a:p>
          <a:p>
            <a:pPr eaLnBrk="1" hangingPunct="1">
              <a:spcBef>
                <a:spcPct val="50000"/>
              </a:spcBef>
            </a:pPr>
            <a:endParaRPr lang="en-US" sz="625" dirty="0"/>
          </a:p>
          <a:p>
            <a:pPr eaLnBrk="1" hangingPunct="1">
              <a:spcBef>
                <a:spcPct val="50000"/>
              </a:spcBef>
            </a:pPr>
            <a:endParaRPr lang="en-US" sz="625" dirty="0"/>
          </a:p>
          <a:p>
            <a:pPr eaLnBrk="1" hangingPunct="1">
              <a:spcBef>
                <a:spcPct val="50000"/>
              </a:spcBef>
            </a:pPr>
            <a:endParaRPr lang="en-US" sz="625" dirty="0"/>
          </a:p>
          <a:p>
            <a:pPr eaLnBrk="1" hangingPunct="1">
              <a:spcBef>
                <a:spcPct val="50000"/>
              </a:spcBef>
            </a:pPr>
            <a:endParaRPr lang="en-US" sz="625" dirty="0"/>
          </a:p>
          <a:p>
            <a:pPr eaLnBrk="1" hangingPunct="1">
              <a:spcBef>
                <a:spcPct val="50000"/>
              </a:spcBef>
            </a:pPr>
            <a:endParaRPr lang="en-US" sz="625" dirty="0"/>
          </a:p>
          <a:p>
            <a:pPr eaLnBrk="1" hangingPunct="1">
              <a:spcBef>
                <a:spcPct val="50000"/>
              </a:spcBef>
            </a:pPr>
            <a:endParaRPr lang="en-US" sz="625" dirty="0"/>
          </a:p>
          <a:p>
            <a:pPr eaLnBrk="1" hangingPunct="1">
              <a:spcBef>
                <a:spcPct val="50000"/>
              </a:spcBef>
            </a:pPr>
            <a:endParaRPr lang="en-US" sz="625" dirty="0"/>
          </a:p>
          <a:p>
            <a:pPr eaLnBrk="1" hangingPunct="1">
              <a:spcBef>
                <a:spcPct val="50000"/>
              </a:spcBef>
            </a:pPr>
            <a:endParaRPr lang="en-US" sz="625" dirty="0"/>
          </a:p>
          <a:p>
            <a:pPr eaLnBrk="1" hangingPunct="1">
              <a:spcBef>
                <a:spcPct val="50000"/>
              </a:spcBef>
            </a:pPr>
            <a:endParaRPr lang="en-US" sz="625" dirty="0"/>
          </a:p>
          <a:p>
            <a:pPr eaLnBrk="1" hangingPunct="1">
              <a:spcBef>
                <a:spcPct val="50000"/>
              </a:spcBef>
            </a:pPr>
            <a:endParaRPr lang="en-US" sz="625" dirty="0"/>
          </a:p>
          <a:p>
            <a:pPr eaLnBrk="1" hangingPunct="1">
              <a:spcBef>
                <a:spcPct val="50000"/>
              </a:spcBef>
            </a:pPr>
            <a:endParaRPr lang="en-US" sz="625" dirty="0"/>
          </a:p>
          <a:p>
            <a:pPr eaLnBrk="1" hangingPunct="1">
              <a:spcBef>
                <a:spcPct val="50000"/>
              </a:spcBef>
            </a:pPr>
            <a:endParaRPr lang="en-US" sz="625" dirty="0"/>
          </a:p>
          <a:p>
            <a:pPr eaLnBrk="1" hangingPunct="1">
              <a:spcBef>
                <a:spcPct val="50000"/>
              </a:spcBef>
            </a:pPr>
            <a:endParaRPr lang="en-US" sz="625" dirty="0"/>
          </a:p>
        </p:txBody>
      </p:sp>
      <p:sp>
        <p:nvSpPr>
          <p:cNvPr id="22" name="Rectangle 18"/>
          <p:cNvSpPr>
            <a:spLocks noChangeArrowheads="1"/>
          </p:cNvSpPr>
          <p:nvPr/>
        </p:nvSpPr>
        <p:spPr bwMode="auto">
          <a:xfrm>
            <a:off x="5958157" y="1170918"/>
            <a:ext cx="2610709" cy="214313"/>
          </a:xfrm>
          <a:prstGeom prst="rect">
            <a:avLst/>
          </a:prstGeom>
          <a:solidFill>
            <a:schemeClr val="tx2"/>
          </a:solidFill>
          <a:ln>
            <a:noFill/>
          </a:ln>
        </p:spPr>
        <p:txBody>
          <a:bodyPr wrap="none" lIns="28575" tIns="14288" rIns="28575" bIns="14288" anchor="ctr"/>
          <a:lstStyle/>
          <a:p>
            <a:pPr algn="ctr" defTabSz="979794"/>
            <a:r>
              <a:rPr lang="en-US" sz="1187" b="1" dirty="0">
                <a:solidFill>
                  <a:schemeClr val="bg1"/>
                </a:solidFill>
              </a:rPr>
              <a:t>Circuit Schematic</a:t>
            </a:r>
          </a:p>
        </p:txBody>
      </p:sp>
      <p:sp>
        <p:nvSpPr>
          <p:cNvPr id="23" name="Rectangle 7"/>
          <p:cNvSpPr>
            <a:spLocks noChangeArrowheads="1"/>
          </p:cNvSpPr>
          <p:nvPr/>
        </p:nvSpPr>
        <p:spPr bwMode="auto">
          <a:xfrm>
            <a:off x="101000" y="1774183"/>
            <a:ext cx="2651125" cy="214313"/>
          </a:xfrm>
          <a:prstGeom prst="rect">
            <a:avLst/>
          </a:prstGeom>
          <a:solidFill>
            <a:schemeClr val="tx2"/>
          </a:solidFill>
          <a:ln>
            <a:noFill/>
          </a:ln>
        </p:spPr>
        <p:txBody>
          <a:bodyPr wrap="none" lIns="28575" tIns="14288" rIns="28575" bIns="14288" anchor="ctr"/>
          <a:lstStyle/>
          <a:p>
            <a:pPr algn="ctr" defTabSz="979794"/>
            <a:r>
              <a:rPr lang="en-US" sz="1187" b="1" dirty="0">
                <a:solidFill>
                  <a:schemeClr val="bg1"/>
                </a:solidFill>
              </a:rPr>
              <a:t>Part List</a:t>
            </a:r>
          </a:p>
        </p:txBody>
      </p:sp>
      <p:sp>
        <p:nvSpPr>
          <p:cNvPr id="24" name="Rectangle 7"/>
          <p:cNvSpPr>
            <a:spLocks noChangeArrowheads="1"/>
          </p:cNvSpPr>
          <p:nvPr/>
        </p:nvSpPr>
        <p:spPr bwMode="auto">
          <a:xfrm>
            <a:off x="2921000" y="904875"/>
            <a:ext cx="5966810" cy="214313"/>
          </a:xfrm>
          <a:prstGeom prst="rect">
            <a:avLst/>
          </a:prstGeom>
          <a:solidFill>
            <a:schemeClr val="tx2"/>
          </a:solidFill>
          <a:ln>
            <a:noFill/>
          </a:ln>
        </p:spPr>
        <p:txBody>
          <a:bodyPr wrap="none" lIns="28575" tIns="14288" rIns="28575" bIns="14288" anchor="ctr"/>
          <a:lstStyle/>
          <a:p>
            <a:pPr algn="ctr" defTabSz="979794"/>
            <a:r>
              <a:rPr lang="en-US" sz="1187" b="1" dirty="0">
                <a:solidFill>
                  <a:schemeClr val="bg1"/>
                </a:solidFill>
              </a:rPr>
              <a:t>Wiring Diagrams and Module Description</a:t>
            </a:r>
          </a:p>
        </p:txBody>
      </p:sp>
      <p:sp>
        <p:nvSpPr>
          <p:cNvPr id="26" name="Rectangle 9"/>
          <p:cNvSpPr>
            <a:spLocks noChangeArrowheads="1"/>
          </p:cNvSpPr>
          <p:nvPr/>
        </p:nvSpPr>
        <p:spPr bwMode="auto">
          <a:xfrm>
            <a:off x="2927978" y="1170918"/>
            <a:ext cx="2593392" cy="214313"/>
          </a:xfrm>
          <a:prstGeom prst="rect">
            <a:avLst/>
          </a:prstGeom>
          <a:solidFill>
            <a:schemeClr val="tx2"/>
          </a:solidFill>
          <a:ln>
            <a:noFill/>
          </a:ln>
        </p:spPr>
        <p:txBody>
          <a:bodyPr wrap="none" lIns="28575" tIns="14288" rIns="28575" bIns="14288" anchor="ctr"/>
          <a:lstStyle/>
          <a:p>
            <a:pPr algn="ctr" defTabSz="979794"/>
            <a:r>
              <a:rPr lang="en-US" sz="1187" b="1" dirty="0">
                <a:solidFill>
                  <a:schemeClr val="bg1"/>
                </a:solidFill>
              </a:rPr>
              <a:t>RF Receiver Module</a:t>
            </a:r>
          </a:p>
        </p:txBody>
      </p:sp>
      <p:sp>
        <p:nvSpPr>
          <p:cNvPr id="27" name="Rectangle 18"/>
          <p:cNvSpPr>
            <a:spLocks noChangeArrowheads="1"/>
          </p:cNvSpPr>
          <p:nvPr/>
        </p:nvSpPr>
        <p:spPr bwMode="auto">
          <a:xfrm>
            <a:off x="98329" y="3713927"/>
            <a:ext cx="2722563" cy="214313"/>
          </a:xfrm>
          <a:prstGeom prst="rect">
            <a:avLst/>
          </a:prstGeom>
          <a:solidFill>
            <a:schemeClr val="tx2"/>
          </a:solidFill>
          <a:ln>
            <a:noFill/>
          </a:ln>
        </p:spPr>
        <p:txBody>
          <a:bodyPr wrap="none" lIns="28575" tIns="14288" rIns="28575" bIns="14288" anchor="ctr"/>
          <a:lstStyle/>
          <a:p>
            <a:pPr algn="ctr" defTabSz="979794"/>
            <a:r>
              <a:rPr lang="en-US" sz="1187" b="1" dirty="0">
                <a:solidFill>
                  <a:schemeClr val="bg1"/>
                </a:solidFill>
              </a:rPr>
              <a:t>Code Snippet</a:t>
            </a:r>
          </a:p>
        </p:txBody>
      </p:sp>
      <p:sp>
        <p:nvSpPr>
          <p:cNvPr id="29" name="TextBox 28"/>
          <p:cNvSpPr txBox="1"/>
          <p:nvPr/>
        </p:nvSpPr>
        <p:spPr>
          <a:xfrm>
            <a:off x="101000" y="2143376"/>
            <a:ext cx="2524125" cy="194990"/>
          </a:xfrm>
          <a:prstGeom prst="rect">
            <a:avLst/>
          </a:prstGeom>
          <a:noFill/>
        </p:spPr>
        <p:txBody>
          <a:bodyPr wrap="square" rtlCol="0">
            <a:spAutoFit/>
          </a:bodyPr>
          <a:lstStyle/>
          <a:p>
            <a:r>
              <a:rPr lang="en-US" sz="667" b="1" dirty="0"/>
              <a:t> The following parts were used for the construction of ….</a:t>
            </a:r>
          </a:p>
        </p:txBody>
      </p:sp>
      <p:graphicFrame>
        <p:nvGraphicFramePr>
          <p:cNvPr id="30" name="Table 29"/>
          <p:cNvGraphicFramePr>
            <a:graphicFrameLocks noGrp="1"/>
          </p:cNvGraphicFramePr>
          <p:nvPr>
            <p:extLst>
              <p:ext uri="{D42A27DB-BD31-4B8C-83A1-F6EECF244321}">
                <p14:modId xmlns:p14="http://schemas.microsoft.com/office/powerpoint/2010/main" val="1443774955"/>
              </p:ext>
            </p:extLst>
          </p:nvPr>
        </p:nvGraphicFramePr>
        <p:xfrm>
          <a:off x="260574" y="2411733"/>
          <a:ext cx="2364552" cy="898585"/>
        </p:xfrm>
        <a:graphic>
          <a:graphicData uri="http://schemas.openxmlformats.org/drawingml/2006/table">
            <a:tbl>
              <a:tblPr firstRow="1" bandRow="1">
                <a:tableStyleId>{5C22544A-7EE6-4342-B048-85BDC9FD1C3A}</a:tableStyleId>
              </a:tblPr>
              <a:tblGrid>
                <a:gridCol w="452438">
                  <a:extLst>
                    <a:ext uri="{9D8B030D-6E8A-4147-A177-3AD203B41FA5}">
                      <a16:colId xmlns:a16="http://schemas.microsoft.com/office/drawing/2014/main" val="20000"/>
                    </a:ext>
                  </a:extLst>
                </a:gridCol>
                <a:gridCol w="1360506">
                  <a:extLst>
                    <a:ext uri="{9D8B030D-6E8A-4147-A177-3AD203B41FA5}">
                      <a16:colId xmlns:a16="http://schemas.microsoft.com/office/drawing/2014/main" val="20001"/>
                    </a:ext>
                  </a:extLst>
                </a:gridCol>
                <a:gridCol w="551608">
                  <a:extLst>
                    <a:ext uri="{9D8B030D-6E8A-4147-A177-3AD203B41FA5}">
                      <a16:colId xmlns:a16="http://schemas.microsoft.com/office/drawing/2014/main" val="20002"/>
                    </a:ext>
                  </a:extLst>
                </a:gridCol>
              </a:tblGrid>
              <a:tr h="146050">
                <a:tc>
                  <a:txBody>
                    <a:bodyPr/>
                    <a:lstStyle/>
                    <a:p>
                      <a:r>
                        <a:rPr lang="en-US" sz="800" dirty="0"/>
                        <a:t>Quantity</a:t>
                      </a:r>
                    </a:p>
                  </a:txBody>
                  <a:tcPr marL="19050" marR="19050" marT="9525" marB="9525"/>
                </a:tc>
                <a:tc>
                  <a:txBody>
                    <a:bodyPr/>
                    <a:lstStyle/>
                    <a:p>
                      <a:r>
                        <a:rPr lang="en-US" sz="800" dirty="0"/>
                        <a:t>Part</a:t>
                      </a:r>
                    </a:p>
                  </a:txBody>
                  <a:tcPr marL="19050" marR="19050" marT="9525" marB="9525"/>
                </a:tc>
                <a:tc>
                  <a:txBody>
                    <a:bodyPr/>
                    <a:lstStyle/>
                    <a:p>
                      <a:r>
                        <a:rPr lang="en-US" sz="800" dirty="0"/>
                        <a:t>Cost</a:t>
                      </a:r>
                    </a:p>
                  </a:txBody>
                  <a:tcPr marL="19050" marR="19050" marT="9525" marB="9525"/>
                </a:tc>
                <a:extLst>
                  <a:ext uri="{0D108BD9-81ED-4DB2-BD59-A6C34878D82A}">
                    <a16:rowId xmlns:a16="http://schemas.microsoft.com/office/drawing/2014/main" val="10000"/>
                  </a:ext>
                </a:extLst>
              </a:tr>
              <a:tr h="146050">
                <a:tc>
                  <a:txBody>
                    <a:bodyPr/>
                    <a:lstStyle/>
                    <a:p>
                      <a:pPr algn="ctr"/>
                      <a:r>
                        <a:rPr lang="en-US" sz="800" dirty="0"/>
                        <a:t>1</a:t>
                      </a:r>
                    </a:p>
                  </a:txBody>
                  <a:tcPr marL="19050" marR="19050" marT="9525" marB="9525"/>
                </a:tc>
                <a:tc>
                  <a:txBody>
                    <a:bodyPr/>
                    <a:lstStyle/>
                    <a:p>
                      <a:r>
                        <a:rPr lang="en-US" sz="800" dirty="0"/>
                        <a:t>FRDM-KL25Z Board</a:t>
                      </a:r>
                    </a:p>
                  </a:txBody>
                  <a:tcPr marL="19050" marR="19050" marT="9525" marB="9525"/>
                </a:tc>
                <a:tc>
                  <a:txBody>
                    <a:bodyPr/>
                    <a:lstStyle/>
                    <a:p>
                      <a:pPr algn="ctr"/>
                      <a:r>
                        <a:rPr lang="en-US" sz="800" dirty="0"/>
                        <a:t>$20</a:t>
                      </a:r>
                    </a:p>
                  </a:txBody>
                  <a:tcPr marL="19050" marR="19050" marT="9525" marB="9525"/>
                </a:tc>
                <a:extLst>
                  <a:ext uri="{0D108BD9-81ED-4DB2-BD59-A6C34878D82A}">
                    <a16:rowId xmlns:a16="http://schemas.microsoft.com/office/drawing/2014/main" val="10001"/>
                  </a:ext>
                </a:extLst>
              </a:tr>
              <a:tr h="146050">
                <a:tc>
                  <a:txBody>
                    <a:bodyPr/>
                    <a:lstStyle/>
                    <a:p>
                      <a:pPr algn="ctr"/>
                      <a:r>
                        <a:rPr lang="en-US" sz="800" dirty="0"/>
                        <a:t>1</a:t>
                      </a:r>
                    </a:p>
                  </a:txBody>
                  <a:tcPr marL="19050" marR="19050" marT="9525" marB="9525"/>
                </a:tc>
                <a:tc>
                  <a:txBody>
                    <a:bodyPr/>
                    <a:lstStyle/>
                    <a:p>
                      <a:r>
                        <a:rPr lang="en-US" sz="800" dirty="0"/>
                        <a:t>RF </a:t>
                      </a:r>
                      <a:r>
                        <a:rPr lang="en-US" sz="800" dirty="0" err="1"/>
                        <a:t>Keyfob</a:t>
                      </a:r>
                      <a:r>
                        <a:rPr lang="en-US" sz="800" dirty="0"/>
                        <a:t> and </a:t>
                      </a:r>
                      <a:r>
                        <a:rPr lang="en-US" sz="800" dirty="0" err="1"/>
                        <a:t>Reciever</a:t>
                      </a:r>
                      <a:endParaRPr lang="en-US" sz="800" dirty="0"/>
                    </a:p>
                  </a:txBody>
                  <a:tcPr marL="19050" marR="19050" marT="9525" marB="9525"/>
                </a:tc>
                <a:tc>
                  <a:txBody>
                    <a:bodyPr/>
                    <a:lstStyle/>
                    <a:p>
                      <a:pPr algn="ctr"/>
                      <a:r>
                        <a:rPr lang="en-US" sz="800" dirty="0"/>
                        <a:t>$30</a:t>
                      </a:r>
                    </a:p>
                  </a:txBody>
                  <a:tcPr marL="19050" marR="19050" marT="9525" marB="9525"/>
                </a:tc>
                <a:extLst>
                  <a:ext uri="{0D108BD9-81ED-4DB2-BD59-A6C34878D82A}">
                    <a16:rowId xmlns:a16="http://schemas.microsoft.com/office/drawing/2014/main" val="10002"/>
                  </a:ext>
                </a:extLst>
              </a:tr>
              <a:tr h="146050">
                <a:tc>
                  <a:txBody>
                    <a:bodyPr/>
                    <a:lstStyle/>
                    <a:p>
                      <a:pPr algn="ctr"/>
                      <a:r>
                        <a:rPr lang="en-US" sz="800" dirty="0"/>
                        <a:t>1</a:t>
                      </a:r>
                    </a:p>
                  </a:txBody>
                  <a:tcPr marL="19050" marR="19050" marT="9525" marB="9525"/>
                </a:tc>
                <a:tc>
                  <a:txBody>
                    <a:bodyPr/>
                    <a:lstStyle/>
                    <a:p>
                      <a:r>
                        <a:rPr lang="en-US" sz="800" dirty="0" err="1"/>
                        <a:t>SainSmart</a:t>
                      </a:r>
                      <a:r>
                        <a:rPr lang="en-US" sz="800" dirty="0"/>
                        <a:t> 4WD Car Kit</a:t>
                      </a:r>
                    </a:p>
                  </a:txBody>
                  <a:tcPr marL="19050" marR="19050" marT="9525" marB="9525"/>
                </a:tc>
                <a:tc>
                  <a:txBody>
                    <a:bodyPr/>
                    <a:lstStyle/>
                    <a:p>
                      <a:pPr algn="ctr"/>
                      <a:r>
                        <a:rPr lang="en-US" sz="800" dirty="0"/>
                        <a:t>$45</a:t>
                      </a:r>
                    </a:p>
                  </a:txBody>
                  <a:tcPr marL="19050" marR="19050" marT="9525" marB="9525"/>
                </a:tc>
                <a:extLst>
                  <a:ext uri="{0D108BD9-81ED-4DB2-BD59-A6C34878D82A}">
                    <a16:rowId xmlns:a16="http://schemas.microsoft.com/office/drawing/2014/main" val="10003"/>
                  </a:ext>
                </a:extLst>
              </a:tr>
              <a:tr h="146050">
                <a:tc>
                  <a:txBody>
                    <a:bodyPr/>
                    <a:lstStyle/>
                    <a:p>
                      <a:pPr algn="ctr"/>
                      <a:r>
                        <a:rPr lang="en-US" sz="800" dirty="0"/>
                        <a:t>2</a:t>
                      </a:r>
                    </a:p>
                  </a:txBody>
                  <a:tcPr marL="19050" marR="19050" marT="9525" marB="9525"/>
                </a:tc>
                <a:tc>
                  <a:txBody>
                    <a:bodyPr/>
                    <a:lstStyle/>
                    <a:p>
                      <a:r>
                        <a:rPr lang="en-US" sz="800" dirty="0" err="1"/>
                        <a:t>Digilent</a:t>
                      </a:r>
                      <a:r>
                        <a:rPr lang="en-US" sz="800" dirty="0"/>
                        <a:t> HB3 Motor Drivers</a:t>
                      </a:r>
                    </a:p>
                  </a:txBody>
                  <a:tcPr marL="19050" marR="19050" marT="9525" marB="9525"/>
                </a:tc>
                <a:tc>
                  <a:txBody>
                    <a:bodyPr/>
                    <a:lstStyle/>
                    <a:p>
                      <a:pPr algn="ctr"/>
                      <a:r>
                        <a:rPr lang="en-US" sz="800" dirty="0"/>
                        <a:t>$40</a:t>
                      </a:r>
                    </a:p>
                  </a:txBody>
                  <a:tcPr marL="19050" marR="19050" marT="9525" marB="9525"/>
                </a:tc>
                <a:extLst>
                  <a:ext uri="{0D108BD9-81ED-4DB2-BD59-A6C34878D82A}">
                    <a16:rowId xmlns:a16="http://schemas.microsoft.com/office/drawing/2014/main" val="10004"/>
                  </a:ext>
                </a:extLst>
              </a:tr>
              <a:tr h="168335">
                <a:tc>
                  <a:txBody>
                    <a:bodyPr/>
                    <a:lstStyle/>
                    <a:p>
                      <a:pPr algn="ctr"/>
                      <a:r>
                        <a:rPr lang="en-US" sz="800" dirty="0"/>
                        <a:t>1</a:t>
                      </a:r>
                    </a:p>
                  </a:txBody>
                  <a:tcPr marL="19050" marR="19050" marT="9525" marB="9525"/>
                </a:tc>
                <a:tc>
                  <a:txBody>
                    <a:bodyPr/>
                    <a:lstStyle/>
                    <a:p>
                      <a:r>
                        <a:rPr lang="en-US" sz="800" dirty="0"/>
                        <a:t>Battery Packs, Switches, Wires</a:t>
                      </a:r>
                    </a:p>
                  </a:txBody>
                  <a:tcPr marL="19050" marR="19050" marT="9525" marB="9525"/>
                </a:tc>
                <a:tc>
                  <a:txBody>
                    <a:bodyPr/>
                    <a:lstStyle/>
                    <a:p>
                      <a:pPr algn="ctr"/>
                      <a:r>
                        <a:rPr lang="en-US" sz="800" dirty="0"/>
                        <a:t>$20</a:t>
                      </a:r>
                    </a:p>
                  </a:txBody>
                  <a:tcPr marL="19050" marR="19050" marT="9525" marB="9525"/>
                </a:tc>
                <a:extLst>
                  <a:ext uri="{0D108BD9-81ED-4DB2-BD59-A6C34878D82A}">
                    <a16:rowId xmlns:a16="http://schemas.microsoft.com/office/drawing/2014/main" val="10005"/>
                  </a:ext>
                </a:extLst>
              </a:tr>
            </a:tbl>
          </a:graphicData>
        </a:graphic>
      </p:graphicFrame>
      <p:pic>
        <p:nvPicPr>
          <p:cNvPr id="28" name="Picture 27"/>
          <p:cNvPicPr>
            <a:picLocks noChangeAspect="1"/>
          </p:cNvPicPr>
          <p:nvPr/>
        </p:nvPicPr>
        <p:blipFill>
          <a:blip r:embed="rId4"/>
          <a:stretch>
            <a:fillRect/>
          </a:stretch>
        </p:blipFill>
        <p:spPr>
          <a:xfrm>
            <a:off x="5861391" y="1447550"/>
            <a:ext cx="2804241" cy="2105618"/>
          </a:xfrm>
          <a:prstGeom prst="rect">
            <a:avLst/>
          </a:prstGeom>
        </p:spPr>
      </p:pic>
      <p:pic>
        <p:nvPicPr>
          <p:cNvPr id="33" name="Picture 32"/>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0000" l="10000" r="90000">
                        <a14:backgroundMark x1="60027" y1="75091" x2="60027" y2="85636"/>
                        <a14:backgroundMark x1="64393" y1="73273" x2="64393" y2="79818"/>
                        <a14:backgroundMark x1="68759" y1="73818" x2="68759" y2="80909"/>
                        <a14:backgroundMark x1="73397" y1="73636" x2="73806" y2="79818"/>
                        <a14:backgroundMark x1="78035" y1="73818" x2="78035" y2="80909"/>
                        <a14:backgroundMark x1="82674" y1="74364" x2="82810" y2="78727"/>
                        <a14:backgroundMark x1="42838" y1="73455" x2="27285" y2="73455"/>
                      </a14:backgroundRemoval>
                    </a14:imgEffect>
                  </a14:imgLayer>
                </a14:imgProps>
              </a:ext>
              <a:ext uri="{28A0092B-C50C-407E-A947-70E740481C1C}">
                <a14:useLocalDpi xmlns:a14="http://schemas.microsoft.com/office/drawing/2010/main" val="0"/>
              </a:ext>
            </a:extLst>
          </a:blip>
          <a:stretch>
            <a:fillRect/>
          </a:stretch>
        </p:blipFill>
        <p:spPr>
          <a:xfrm>
            <a:off x="2725760" y="1303513"/>
            <a:ext cx="1503342" cy="1128282"/>
          </a:xfrm>
          <a:prstGeom prst="rect">
            <a:avLst/>
          </a:prstGeom>
        </p:spPr>
      </p:pic>
      <p:pic>
        <p:nvPicPr>
          <p:cNvPr id="6" name="Picture 5"/>
          <p:cNvPicPr>
            <a:picLocks noChangeAspect="1"/>
          </p:cNvPicPr>
          <p:nvPr/>
        </p:nvPicPr>
        <p:blipFill>
          <a:blip r:embed="rId7"/>
          <a:stretch>
            <a:fillRect/>
          </a:stretch>
        </p:blipFill>
        <p:spPr>
          <a:xfrm>
            <a:off x="235172" y="4024403"/>
            <a:ext cx="4876887" cy="1828833"/>
          </a:xfrm>
          <a:prstGeom prst="rect">
            <a:avLst/>
          </a:prstGeom>
        </p:spPr>
      </p:pic>
      <p:pic>
        <p:nvPicPr>
          <p:cNvPr id="34" name="Picture 2" descr="https://lh3.googleusercontent.com/Q8Cwoy8s_ZJMHSvRO18zoAdEVFz6haa7dcsglcdFyM3B_4zAjw2LOpid1YO9egSRXdZcoZ_DwC6C4UVW6uAbowK78-IVXHE3qf4GEJfRzKz5tE6u2I1E_IUdKO5Xt4y6P8KpqDZ3kwOD7ljilSxxqlAIrAs4nFNODYaOpPlMok9oNMkU4Yk1SjZ5TTZK10F3NG85-BUGbryknGC2G4jfdl_xgg1z71K_Gdu08IB2Vj1OHcTR0MN9M8BThkVTmX8fE4YzRAalPfBosOaij3Lg6-sijmQjpgmGM9Aqw2wf2X9ffXUrLpreHkWONhq6tzsLyrtLeg3nC3mMwwpok3ytU6Sofwv-tn6OyfUruvzHoNJ47bWpCOYEt6JJs3xGIxH8FN-ahPcIjwlP29FE_eG_Xbc4s72H933jtl9L4nRbfAOmzcxhvgop9KiiNx4rZjdrLuJl3RnlitR3RN0oTy8nqgup97LPXz_INkIoVjNI8-MK4VE032Ya_RaaO9BxVdDCxgk7swJ6CvAqU3sF0_V8KKOV_5b2fj3vXtxpP3CAZ60JtXYmHlu0diIp5SyeMSVvN0QRJDt2j0ZDz6td5kdpo89Ee8HBaOxY0stHiMBQYS9In6YK52Rb=w1028-h771-no"/>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2724" b="97665" l="9825" r="93191">
                        <a14:foregroundMark x1="26459" y1="2853" x2="29961" y2="12970"/>
                        <a14:foregroundMark x1="51167" y1="95071" x2="58268" y2="88716"/>
                        <a14:foregroundMark x1="58268" y1="88716" x2="63327" y2="81582"/>
                        <a14:foregroundMark x1="41732" y1="88975" x2="52140" y2="97147"/>
                        <a14:foregroundMark x1="52140" y1="97147" x2="56323" y2="97795"/>
                        <a14:foregroundMark x1="19163" y1="41764" x2="20039" y2="56680"/>
                        <a14:foregroundMark x1="20039" y1="56680" x2="20914" y2="56550"/>
                        <a14:foregroundMark x1="88716" y1="41764" x2="93191" y2="53307"/>
                        <a14:foregroundMark x1="38619" y1="82490" x2="43872" y2="96628"/>
                        <a14:foregroundMark x1="43872" y1="96628" x2="45914" y2="96498"/>
                        <a14:foregroundMark x1="59339" y1="95590" x2="59339" y2="95590"/>
                        <a14:foregroundMark x1="22568" y1="59144" x2="22568" y2="59144"/>
                        <a14:backgroundMark x1="27821" y1="60311" x2="33171" y2="66537"/>
                        <a14:backgroundMark x1="33171" y1="66537" x2="34533" y2="71595"/>
                        <a14:backgroundMark x1="34533" y1="71595" x2="36187" y2="73671"/>
                        <a14:backgroundMark x1="12549" y1="47730" x2="13327" y2="51881"/>
                        <a14:backgroundMark x1="13327" y1="51881" x2="17802" y2="59533"/>
                        <a14:backgroundMark x1="17802" y1="59533" x2="18774" y2="60311"/>
                        <a14:backgroundMark x1="37938" y1="69131" x2="31323" y2="62646"/>
                        <a14:backgroundMark x1="31323" y1="62646" x2="30253" y2="60311"/>
                        <a14:backgroundMark x1="60409" y1="96498" x2="56809" y2="99870"/>
                      </a14:backgroundRemoval>
                    </a14:imgEffect>
                  </a14:imgLayer>
                </a14:imgProps>
              </a:ext>
              <a:ext uri="{28A0092B-C50C-407E-A947-70E740481C1C}">
                <a14:useLocalDpi xmlns:a14="http://schemas.microsoft.com/office/drawing/2010/main" val="0"/>
              </a:ext>
            </a:extLst>
          </a:blip>
          <a:srcRect/>
          <a:stretch>
            <a:fillRect/>
          </a:stretch>
        </p:blipFill>
        <p:spPr bwMode="auto">
          <a:xfrm>
            <a:off x="5707645" y="3617429"/>
            <a:ext cx="3111733" cy="23338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4110486" y="1475741"/>
            <a:ext cx="1410884" cy="1016240"/>
          </a:xfrm>
          <a:prstGeom prst="rect">
            <a:avLst/>
          </a:prstGeom>
          <a:noFill/>
        </p:spPr>
        <p:txBody>
          <a:bodyPr wrap="square" rtlCol="0">
            <a:spAutoFit/>
          </a:bodyPr>
          <a:lstStyle/>
          <a:p>
            <a:r>
              <a:rPr lang="en-US" sz="667" b="1" dirty="0"/>
              <a:t>The RF Receiver Module, once powered, works very similar to how a button would also work. The power is applied in the first two pins on the right side, then the next four pins on the board are the outputs that will be read by the board. </a:t>
            </a:r>
          </a:p>
        </p:txBody>
      </p:sp>
      <p:pic>
        <p:nvPicPr>
          <p:cNvPr id="40" name="Picture 39" descr="Image result for frdm-kl25z"/>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79630" y="2478851"/>
            <a:ext cx="2290088" cy="14854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ISPRING_RESOURCE_PATHS_HASH" val="a481d4bd8fdcad33681b94c2150fec594f4c7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173</Words>
  <Application>Microsoft Office PowerPoint</Application>
  <PresentationFormat>Letter Paper (8.5x11 in)</PresentationFormat>
  <Paragraphs>44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UW-Stout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richartzb</dc:creator>
  <cp:lastModifiedBy>Liu, Cheng Chih</cp:lastModifiedBy>
  <cp:revision>68</cp:revision>
  <dcterms:created xsi:type="dcterms:W3CDTF">2010-09-01T14:28:58Z</dcterms:created>
  <dcterms:modified xsi:type="dcterms:W3CDTF">2017-11-16T04:57:43Z</dcterms:modified>
</cp:coreProperties>
</file>