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65" r:id="rId4"/>
    <p:sldId id="266" r:id="rId5"/>
    <p:sldId id="267" r:id="rId6"/>
    <p:sldId id="268" r:id="rId7"/>
  </p:sldIdLst>
  <p:sldSz cx="13004800" cy="9753600"/>
  <p:notesSz cx="6858000" cy="9144000"/>
  <p:defaultTextStyle>
    <a:lvl1pPr algn="ctr" defTabSz="584200">
      <a:defRPr sz="3600">
        <a:solidFill>
          <a:srgbClr val="535353"/>
        </a:solidFill>
        <a:latin typeface="+mn-lt"/>
        <a:ea typeface="+mn-ea"/>
        <a:cs typeface="+mn-cs"/>
        <a:sym typeface="Gill Sans Light"/>
      </a:defRPr>
    </a:lvl1pPr>
    <a:lvl2pPr indent="228600" algn="ctr" defTabSz="584200">
      <a:defRPr sz="3600">
        <a:solidFill>
          <a:srgbClr val="535353"/>
        </a:solidFill>
        <a:latin typeface="+mn-lt"/>
        <a:ea typeface="+mn-ea"/>
        <a:cs typeface="+mn-cs"/>
        <a:sym typeface="Gill Sans Light"/>
      </a:defRPr>
    </a:lvl2pPr>
    <a:lvl3pPr indent="457200" algn="ctr" defTabSz="584200">
      <a:defRPr sz="3600">
        <a:solidFill>
          <a:srgbClr val="535353"/>
        </a:solidFill>
        <a:latin typeface="+mn-lt"/>
        <a:ea typeface="+mn-ea"/>
        <a:cs typeface="+mn-cs"/>
        <a:sym typeface="Gill Sans Light"/>
      </a:defRPr>
    </a:lvl3pPr>
    <a:lvl4pPr indent="685800" algn="ctr" defTabSz="584200">
      <a:defRPr sz="3600">
        <a:solidFill>
          <a:srgbClr val="535353"/>
        </a:solidFill>
        <a:latin typeface="+mn-lt"/>
        <a:ea typeface="+mn-ea"/>
        <a:cs typeface="+mn-cs"/>
        <a:sym typeface="Gill Sans Light"/>
      </a:defRPr>
    </a:lvl4pPr>
    <a:lvl5pPr indent="914400" algn="ctr" defTabSz="584200">
      <a:defRPr sz="3600">
        <a:solidFill>
          <a:srgbClr val="535353"/>
        </a:solidFill>
        <a:latin typeface="+mn-lt"/>
        <a:ea typeface="+mn-ea"/>
        <a:cs typeface="+mn-cs"/>
        <a:sym typeface="Gill Sans Light"/>
      </a:defRPr>
    </a:lvl5pPr>
    <a:lvl6pPr indent="1143000" algn="ctr" defTabSz="584200">
      <a:defRPr sz="3600">
        <a:solidFill>
          <a:srgbClr val="535353"/>
        </a:solidFill>
        <a:latin typeface="+mn-lt"/>
        <a:ea typeface="+mn-ea"/>
        <a:cs typeface="+mn-cs"/>
        <a:sym typeface="Gill Sans Light"/>
      </a:defRPr>
    </a:lvl6pPr>
    <a:lvl7pPr indent="1371600" algn="ctr" defTabSz="584200">
      <a:defRPr sz="3600">
        <a:solidFill>
          <a:srgbClr val="535353"/>
        </a:solidFill>
        <a:latin typeface="+mn-lt"/>
        <a:ea typeface="+mn-ea"/>
        <a:cs typeface="+mn-cs"/>
        <a:sym typeface="Gill Sans Light"/>
      </a:defRPr>
    </a:lvl7pPr>
    <a:lvl8pPr indent="1600200" algn="ctr" defTabSz="584200">
      <a:defRPr sz="3600">
        <a:solidFill>
          <a:srgbClr val="535353"/>
        </a:solidFill>
        <a:latin typeface="+mn-lt"/>
        <a:ea typeface="+mn-ea"/>
        <a:cs typeface="+mn-cs"/>
        <a:sym typeface="Gill Sans Light"/>
      </a:defRPr>
    </a:lvl8pPr>
    <a:lvl9pPr indent="1828800" algn="ctr" defTabSz="584200">
      <a:defRPr sz="3600">
        <a:solidFill>
          <a:srgbClr val="535353"/>
        </a:solidFill>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32610680"/>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prstGeom prst="rect">
            <a:avLst/>
          </a:prstGeom>
        </p:spPr>
        <p:txBody>
          <a:bodyPr/>
          <a:lstStyle/>
          <a:p>
            <a:pPr lvl="0"/>
            <a:endParaRPr/>
          </a:p>
        </p:txBody>
      </p:sp>
      <p:sp>
        <p:nvSpPr>
          <p:cNvPr id="41" name="Shape 41"/>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2200"/>
              <a:t>welcome the audience</a:t>
            </a:r>
          </a:p>
          <a:p>
            <a:pPr marL="249030" lvl="0" indent="-249030">
              <a:buClr>
                <a:srgbClr val="535353"/>
              </a:buClr>
              <a:buSzPct val="82000"/>
              <a:buChar char="•"/>
              <a:defRPr sz="1800"/>
            </a:pPr>
            <a:r>
              <a:rPr sz="2200"/>
              <a:t>introduce yourself</a:t>
            </a:r>
          </a:p>
          <a:p>
            <a:pPr marL="249030" lvl="0" indent="-249030">
              <a:buClr>
                <a:srgbClr val="535353"/>
              </a:buClr>
              <a:buSzPct val="82000"/>
              <a:buChar char="•"/>
              <a:defRPr sz="1800"/>
            </a:pPr>
            <a:r>
              <a:rPr sz="2200"/>
              <a:t>encourage them to write down the contact information</a:t>
            </a:r>
          </a:p>
          <a:p>
            <a:pPr marL="249030" lvl="0" indent="-249030">
              <a:buClr>
                <a:srgbClr val="535353"/>
              </a:buClr>
              <a:buSzPct val="82000"/>
              <a:buChar char="•"/>
              <a:defRPr sz="1800"/>
            </a:pPr>
            <a:r>
              <a:rPr sz="2200"/>
              <a:t>encourage them to fill out the sign-in sheet and take your card, brochure</a:t>
            </a:r>
          </a:p>
        </p:txBody>
      </p:sp>
    </p:spTree>
    <p:extLst>
      <p:ext uri="{BB962C8B-B14F-4D97-AF65-F5344CB8AC3E}">
        <p14:creationId xmlns:p14="http://schemas.microsoft.com/office/powerpoint/2010/main" val="309121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prstGeom prst="rect">
            <a:avLst/>
          </a:prstGeom>
        </p:spPr>
        <p:txBody>
          <a:bodyPr/>
          <a:lstStyle/>
          <a:p>
            <a:pPr lvl="0"/>
            <a:endParaRPr/>
          </a:p>
        </p:txBody>
      </p:sp>
      <p:sp>
        <p:nvSpPr>
          <p:cNvPr id="47" name="Shape 47"/>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2200"/>
              <a:t>Read through the items so audience knows what to expect</a:t>
            </a:r>
          </a:p>
          <a:p>
            <a:pPr marL="249030" lvl="0" indent="-249030">
              <a:buClr>
                <a:srgbClr val="535353"/>
              </a:buClr>
              <a:buSzPct val="82000"/>
              <a:buChar char="•"/>
              <a:defRPr sz="1800"/>
            </a:pPr>
            <a:r>
              <a:rPr sz="2200"/>
              <a:t>Those are some pictures of our students and the bell tower</a:t>
            </a:r>
          </a:p>
        </p:txBody>
      </p:sp>
    </p:spTree>
    <p:extLst>
      <p:ext uri="{BB962C8B-B14F-4D97-AF65-F5344CB8AC3E}">
        <p14:creationId xmlns:p14="http://schemas.microsoft.com/office/powerpoint/2010/main" val="406202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prstGeom prst="rect">
            <a:avLst/>
          </a:prstGeom>
        </p:spPr>
        <p:txBody>
          <a:bodyPr/>
          <a:lstStyle/>
          <a:p>
            <a:pPr lvl="0"/>
            <a:endParaRPr/>
          </a:p>
        </p:txBody>
      </p:sp>
      <p:sp>
        <p:nvSpPr>
          <p:cNvPr id="96" name="Shape 96"/>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1200"/>
              <a:t>In China especially, the number of plastics engineers is extremely few, but the need is extremely high because of the incredibly large amount of plastics manufacturing and export done in China. Due to lack of plastics expertise, China must import over 75% pre-processed plastic parts, tools, and raw materials from other countries in order to manufacture its plastic products.</a:t>
            </a:r>
          </a:p>
          <a:p>
            <a:pPr marL="249030" lvl="0" indent="-249030">
              <a:buClr>
                <a:srgbClr val="535353"/>
              </a:buClr>
              <a:buSzPct val="82000"/>
              <a:buChar char="•"/>
              <a:defRPr sz="1800"/>
            </a:pPr>
            <a:r>
              <a:rPr sz="1200"/>
              <a:t>Those are not the only areas for careers, but there were too many to list on the slide.</a:t>
            </a:r>
          </a:p>
          <a:p>
            <a:pPr marL="249030" lvl="0" indent="-249030">
              <a:buClr>
                <a:srgbClr val="535353"/>
              </a:buClr>
              <a:buSzPct val="82000"/>
              <a:buChar char="•"/>
              <a:defRPr sz="1800"/>
            </a:pPr>
            <a:r>
              <a:rPr sz="1200"/>
              <a:t>Career opportunities: We have multinational industry partners that want to hire plastics engineers to work at facilities in their home countries, so this is a good way to go if you want to work for a multinational company</a:t>
            </a:r>
          </a:p>
          <a:p>
            <a:pPr marL="249030" lvl="0" indent="-249030">
              <a:buClr>
                <a:srgbClr val="535353"/>
              </a:buClr>
              <a:buSzPct val="82000"/>
              <a:buChar char="•"/>
              <a:defRPr sz="1800"/>
            </a:pPr>
            <a:r>
              <a:rPr sz="1200"/>
              <a:t>Tip: When choosing a polytechnic engineering program, make sure it is ABET-certified. This is an industry standard important to employers</a:t>
            </a:r>
          </a:p>
          <a:p>
            <a:pPr marL="249030" lvl="0" indent="-249030">
              <a:buClr>
                <a:srgbClr val="535353"/>
              </a:buClr>
              <a:buSzPct val="82000"/>
              <a:buChar char="•"/>
              <a:defRPr sz="1800"/>
            </a:pPr>
            <a:r>
              <a:rPr sz="1200"/>
              <a:t>There are only 2 ABET-certified plastics engineering programs in the USA, and 0 in China</a:t>
            </a:r>
          </a:p>
        </p:txBody>
      </p:sp>
    </p:spTree>
    <p:extLst>
      <p:ext uri="{BB962C8B-B14F-4D97-AF65-F5344CB8AC3E}">
        <p14:creationId xmlns:p14="http://schemas.microsoft.com/office/powerpoint/2010/main" val="305113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1200"/>
              <a:t>The picture is Naveen Chikthimmah, program director, with students in the lab</a:t>
            </a:r>
          </a:p>
          <a:p>
            <a:pPr marL="249030" lvl="0" indent="-249030">
              <a:buClr>
                <a:srgbClr val="535353"/>
              </a:buClr>
              <a:buSzPct val="82000"/>
              <a:buChar char="•"/>
              <a:defRPr sz="1800"/>
            </a:pPr>
            <a:r>
              <a:rPr sz="1200"/>
              <a:t>Food sci &amp; tech offers so many avenues to improve the quality of life, particularly in developing countries. For example, preserving food without refrigeration, so that it is safe to eat—especially useful in areas where food is scarce or transportation is not good. Making food more nutritious, stretching raw ingredients so people can get more for their money, etc. </a:t>
            </a:r>
          </a:p>
          <a:p>
            <a:pPr marL="249030" lvl="0" indent="-249030">
              <a:buClr>
                <a:srgbClr val="535353"/>
              </a:buClr>
              <a:buSzPct val="82000"/>
              <a:buChar char="•"/>
              <a:defRPr sz="1800"/>
            </a:pPr>
            <a:r>
              <a:rPr sz="1200"/>
              <a:t>As the world population increases and agricultural land shrinks, food science is ever more important.</a:t>
            </a:r>
          </a:p>
          <a:p>
            <a:pPr marL="249030" lvl="0" indent="-249030">
              <a:buClr>
                <a:srgbClr val="535353"/>
              </a:buClr>
              <a:buSzPct val="82000"/>
              <a:buChar char="•"/>
              <a:defRPr sz="1800"/>
            </a:pPr>
            <a:r>
              <a:rPr sz="1200"/>
              <a:t>This is also a field for creative people, for here students learn innovative and attractive food packaging, how to make foods more visually appealing, smell and taste better, etc.</a:t>
            </a:r>
          </a:p>
          <a:p>
            <a:pPr marL="249030" lvl="0" indent="-249030">
              <a:buClr>
                <a:srgbClr val="535353"/>
              </a:buClr>
              <a:buSzPct val="82000"/>
              <a:buChar char="•"/>
              <a:defRPr sz="1800"/>
            </a:pPr>
            <a:r>
              <a:rPr sz="1200"/>
              <a:t>When choosing a food science program, make sure it is IFT certified as Stout’s is. Most are not, but this is an important industry standard employers look for.</a:t>
            </a:r>
          </a:p>
        </p:txBody>
      </p:sp>
    </p:spTree>
    <p:extLst>
      <p:ext uri="{BB962C8B-B14F-4D97-AF65-F5344CB8AC3E}">
        <p14:creationId xmlns:p14="http://schemas.microsoft.com/office/powerpoint/2010/main" val="228859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prstGeom prst="rect">
            <a:avLst/>
          </a:prstGeom>
        </p:spPr>
        <p:txBody>
          <a:bodyPr/>
          <a:lstStyle/>
          <a:p>
            <a:pPr lvl="0"/>
            <a:endParaRPr/>
          </a:p>
        </p:txBody>
      </p:sp>
      <p:sp>
        <p:nvSpPr>
          <p:cNvPr id="112" name="Shape 112"/>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1500"/>
              <a:t>China is the seventh most popular tourist destination in the world, Asia as a whole is becoming more and more popular with tourists, so this is a great field to get into.</a:t>
            </a:r>
          </a:p>
          <a:p>
            <a:pPr marL="249030" lvl="0" indent="-249030">
              <a:buClr>
                <a:srgbClr val="535353"/>
              </a:buClr>
              <a:buSzPct val="82000"/>
              <a:buChar char="•"/>
              <a:defRPr sz="1800"/>
            </a:pPr>
            <a:r>
              <a:rPr sz="1500"/>
              <a:t>Talk about all the different and exciting careers in HRTM. Photos are of our students learning restaurant management, a cruise ship, and a butler opening a gated door (suggesting a private club)</a:t>
            </a:r>
          </a:p>
          <a:p>
            <a:pPr marL="249030" lvl="0" indent="-249030">
              <a:buClr>
                <a:srgbClr val="535353"/>
              </a:buClr>
              <a:buSzPct val="82000"/>
              <a:buChar char="•"/>
              <a:defRPr sz="1800"/>
            </a:pPr>
            <a:r>
              <a:rPr sz="1500"/>
              <a:t>Quality HRTM programs are very few in the world, Stout’s is one of the largest in the world and internationally known for its quality</a:t>
            </a:r>
          </a:p>
          <a:p>
            <a:pPr marL="249030" lvl="0" indent="-249030">
              <a:buClr>
                <a:srgbClr val="535353"/>
              </a:buClr>
              <a:buSzPct val="82000"/>
              <a:buChar char="•"/>
              <a:defRPr sz="1800"/>
            </a:pPr>
            <a:r>
              <a:rPr sz="1500"/>
              <a:t>Make sure the program you consider is ACPHA certified as Stout’s is, this will be an important selling point for employers</a:t>
            </a:r>
          </a:p>
        </p:txBody>
      </p:sp>
    </p:spTree>
    <p:extLst>
      <p:ext uri="{BB962C8B-B14F-4D97-AF65-F5344CB8AC3E}">
        <p14:creationId xmlns:p14="http://schemas.microsoft.com/office/powerpoint/2010/main" val="2341166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prstGeom prst="rect">
            <a:avLst/>
          </a:prstGeom>
        </p:spPr>
        <p:txBody>
          <a:bodyPr/>
          <a:lstStyle/>
          <a:p>
            <a:pPr lvl="0"/>
            <a:endParaRPr/>
          </a:p>
        </p:txBody>
      </p:sp>
      <p:sp>
        <p:nvSpPr>
          <p:cNvPr id="120" name="Shape 120"/>
          <p:cNvSpPr>
            <a:spLocks noGrp="1"/>
          </p:cNvSpPr>
          <p:nvPr>
            <p:ph type="body" sz="quarter" idx="1"/>
          </p:nvPr>
        </p:nvSpPr>
        <p:spPr>
          <a:prstGeom prst="rect">
            <a:avLst/>
          </a:prstGeom>
        </p:spPr>
        <p:txBody>
          <a:bodyPr/>
          <a:lstStyle/>
          <a:p>
            <a:pPr marL="249030" lvl="0" indent="-249030">
              <a:buClr>
                <a:srgbClr val="535353"/>
              </a:buClr>
              <a:buSzPct val="82000"/>
              <a:buChar char="•"/>
              <a:defRPr sz="1800"/>
            </a:pPr>
            <a:r>
              <a:rPr sz="1500"/>
              <a:t>With the globalization of the world economy, China’s economy has exploded, and most other Asian economies are growing quickly, too. Entering Business Administration, one of our most popular programs, opens millions of international career doors for a student.</a:t>
            </a:r>
          </a:p>
          <a:p>
            <a:pPr marL="249030" lvl="0" indent="-249030">
              <a:buClr>
                <a:srgbClr val="535353"/>
              </a:buClr>
              <a:buSzPct val="82000"/>
              <a:buChar char="•"/>
              <a:defRPr sz="1800"/>
            </a:pPr>
            <a:r>
              <a:rPr sz="1500"/>
              <a:t>Tip: Make sure the business program or school you choose is ACBSP certified, this ensures that you are receiving the quality and scope you need in the program you choose</a:t>
            </a:r>
          </a:p>
          <a:p>
            <a:pPr marL="249030" lvl="0" indent="-249030">
              <a:buClr>
                <a:srgbClr val="535353"/>
              </a:buClr>
              <a:buSzPct val="82000"/>
              <a:buChar char="•"/>
              <a:defRPr sz="1800"/>
            </a:pPr>
            <a:r>
              <a:rPr sz="1500"/>
              <a:t>The picture is our students on a summer program to visit several manufacturing and financial company partner sites in China, also tourist sites such as the Great Wall. This is one example of the global experiences we offer students.</a:t>
            </a:r>
          </a:p>
        </p:txBody>
      </p:sp>
    </p:spTree>
    <p:extLst>
      <p:ext uri="{BB962C8B-B14F-4D97-AF65-F5344CB8AC3E}">
        <p14:creationId xmlns:p14="http://schemas.microsoft.com/office/powerpoint/2010/main" val="766996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 name="Shape 6"/>
          <p:cNvSpPr>
            <a:spLocks noGrp="1"/>
          </p:cNvSpPr>
          <p:nvPr>
            <p:ph type="title"/>
          </p:nvPr>
        </p:nvSpPr>
        <p:spPr>
          <a:xfrm>
            <a:off x="355600" y="2044700"/>
            <a:ext cx="12293600" cy="3238500"/>
          </a:xfrm>
          <a:prstGeom prst="rect">
            <a:avLst/>
          </a:prstGeom>
        </p:spPr>
        <p:txBody>
          <a:bodyPr lIns="0" tIns="0" rIns="0" bIns="0" anchor="b">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
        <p:nvSpPr>
          <p:cNvPr id="7" name="Shape 7"/>
          <p:cNvSpPr>
            <a:spLocks noGrp="1"/>
          </p:cNvSpPr>
          <p:nvPr>
            <p:ph type="body" idx="1"/>
          </p:nvPr>
        </p:nvSpPr>
        <p:spPr>
          <a:xfrm>
            <a:off x="355600" y="5270500"/>
            <a:ext cx="12293600" cy="1295400"/>
          </a:xfrm>
          <a:prstGeom prst="rect">
            <a:avLst/>
          </a:prstGeom>
        </p:spPr>
        <p:txBody>
          <a:bodyPr lIns="0" tIns="0" rIns="0" bIns="0">
            <a:normAutofit/>
          </a:bodyPr>
          <a:lstStyle>
            <a:lvl1pPr marL="0" indent="0" algn="ctr" defTabSz="584200">
              <a:spcBef>
                <a:spcPts val="0"/>
              </a:spcBef>
              <a:buSzTx/>
              <a:buNone/>
              <a:defRPr sz="3800">
                <a:solidFill>
                  <a:srgbClr val="535353"/>
                </a:solidFill>
                <a:latin typeface="+mn-lt"/>
                <a:ea typeface="+mn-ea"/>
                <a:cs typeface="+mn-cs"/>
                <a:sym typeface="Gill Sans Light"/>
              </a:defRPr>
            </a:lvl1pPr>
            <a:lvl2pPr marL="0" indent="228600" algn="ctr" defTabSz="584200">
              <a:spcBef>
                <a:spcPts val="0"/>
              </a:spcBef>
              <a:buSzTx/>
              <a:buNone/>
              <a:defRPr sz="3800">
                <a:solidFill>
                  <a:srgbClr val="535353"/>
                </a:solidFill>
                <a:latin typeface="+mn-lt"/>
                <a:ea typeface="+mn-ea"/>
                <a:cs typeface="+mn-cs"/>
                <a:sym typeface="Gill Sans Light"/>
              </a:defRPr>
            </a:lvl2pPr>
            <a:lvl3pPr marL="0" indent="457200" algn="ctr" defTabSz="584200">
              <a:spcBef>
                <a:spcPts val="0"/>
              </a:spcBef>
              <a:buSzTx/>
              <a:buNone/>
              <a:defRPr sz="3800">
                <a:solidFill>
                  <a:srgbClr val="535353"/>
                </a:solidFill>
                <a:latin typeface="+mn-lt"/>
                <a:ea typeface="+mn-ea"/>
                <a:cs typeface="+mn-cs"/>
                <a:sym typeface="Gill Sans Light"/>
              </a:defRPr>
            </a:lvl3pPr>
            <a:lvl4pPr marL="0" indent="685800" algn="ctr" defTabSz="584200">
              <a:spcBef>
                <a:spcPts val="0"/>
              </a:spcBef>
              <a:buSzTx/>
              <a:buNone/>
              <a:defRPr sz="3800">
                <a:solidFill>
                  <a:srgbClr val="535353"/>
                </a:solidFill>
                <a:latin typeface="+mn-lt"/>
                <a:ea typeface="+mn-ea"/>
                <a:cs typeface="+mn-cs"/>
                <a:sym typeface="Gill Sans Light"/>
              </a:defRPr>
            </a:lvl4pPr>
            <a:lvl5pPr marL="0" indent="914400" algn="ctr" defTabSz="584200">
              <a:spcBef>
                <a:spcPts val="0"/>
              </a:spcBef>
              <a:buSzTx/>
              <a:buNone/>
              <a:defRPr sz="3800">
                <a:solidFill>
                  <a:srgbClr val="535353"/>
                </a:solidFill>
                <a:latin typeface="+mn-lt"/>
                <a:ea typeface="+mn-ea"/>
                <a:cs typeface="+mn-cs"/>
                <a:sym typeface="Gill Sans Light"/>
              </a:defRPr>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355600" y="3251200"/>
            <a:ext cx="12293600" cy="3238500"/>
          </a:xfrm>
          <a:prstGeom prst="rect">
            <a:avLst/>
          </a:prstGeom>
        </p:spPr>
        <p:txBody>
          <a:bodyPr lIns="0" tIns="0" rIns="0" bIns="0">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355600" y="1016000"/>
            <a:ext cx="5892800" cy="3886200"/>
          </a:xfrm>
          <a:prstGeom prst="rect">
            <a:avLst/>
          </a:prstGeom>
        </p:spPr>
        <p:txBody>
          <a:bodyPr lIns="0" tIns="0" rIns="0" bIns="0" anchor="b">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
        <p:nvSpPr>
          <p:cNvPr id="15" name="Shape 15"/>
          <p:cNvSpPr>
            <a:spLocks noGrp="1"/>
          </p:cNvSpPr>
          <p:nvPr>
            <p:ph type="body" idx="1"/>
          </p:nvPr>
        </p:nvSpPr>
        <p:spPr>
          <a:xfrm>
            <a:off x="355600" y="4889500"/>
            <a:ext cx="5892800" cy="3886200"/>
          </a:xfrm>
          <a:prstGeom prst="rect">
            <a:avLst/>
          </a:prstGeom>
        </p:spPr>
        <p:txBody>
          <a:bodyPr lIns="0" tIns="0" rIns="0" bIns="0">
            <a:normAutofit/>
          </a:bodyPr>
          <a:lstStyle>
            <a:lvl1pPr marL="0" indent="0" algn="ctr" defTabSz="584200">
              <a:spcBef>
                <a:spcPts val="0"/>
              </a:spcBef>
              <a:buSzTx/>
              <a:buNone/>
              <a:defRPr sz="3800">
                <a:solidFill>
                  <a:srgbClr val="535353"/>
                </a:solidFill>
                <a:latin typeface="+mn-lt"/>
                <a:ea typeface="+mn-ea"/>
                <a:cs typeface="+mn-cs"/>
                <a:sym typeface="Gill Sans Light"/>
              </a:defRPr>
            </a:lvl1pPr>
            <a:lvl2pPr marL="0" indent="228600" algn="ctr" defTabSz="584200">
              <a:spcBef>
                <a:spcPts val="0"/>
              </a:spcBef>
              <a:buSzTx/>
              <a:buNone/>
              <a:defRPr sz="3800">
                <a:solidFill>
                  <a:srgbClr val="535353"/>
                </a:solidFill>
                <a:latin typeface="+mn-lt"/>
                <a:ea typeface="+mn-ea"/>
                <a:cs typeface="+mn-cs"/>
                <a:sym typeface="Gill Sans Light"/>
              </a:defRPr>
            </a:lvl2pPr>
            <a:lvl3pPr marL="0" indent="457200" algn="ctr" defTabSz="584200">
              <a:spcBef>
                <a:spcPts val="0"/>
              </a:spcBef>
              <a:buSzTx/>
              <a:buNone/>
              <a:defRPr sz="3800">
                <a:solidFill>
                  <a:srgbClr val="535353"/>
                </a:solidFill>
                <a:latin typeface="+mn-lt"/>
                <a:ea typeface="+mn-ea"/>
                <a:cs typeface="+mn-cs"/>
                <a:sym typeface="Gill Sans Light"/>
              </a:defRPr>
            </a:lvl3pPr>
            <a:lvl4pPr marL="0" indent="685800" algn="ctr" defTabSz="584200">
              <a:spcBef>
                <a:spcPts val="0"/>
              </a:spcBef>
              <a:buSzTx/>
              <a:buNone/>
              <a:defRPr sz="3800">
                <a:solidFill>
                  <a:srgbClr val="535353"/>
                </a:solidFill>
                <a:latin typeface="+mn-lt"/>
                <a:ea typeface="+mn-ea"/>
                <a:cs typeface="+mn-cs"/>
                <a:sym typeface="Gill Sans Light"/>
              </a:defRPr>
            </a:lvl4pPr>
            <a:lvl5pPr marL="0" indent="914400" algn="ctr" defTabSz="584200">
              <a:spcBef>
                <a:spcPts val="0"/>
              </a:spcBef>
              <a:buSzTx/>
              <a:buNone/>
              <a:defRPr sz="3800">
                <a:solidFill>
                  <a:srgbClr val="535353"/>
                </a:solidFill>
                <a:latin typeface="+mn-lt"/>
                <a:ea typeface="+mn-ea"/>
                <a:cs typeface="+mn-cs"/>
                <a:sym typeface="Gill Sans Light"/>
              </a:defRPr>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 name="Shape 17"/>
          <p:cNvSpPr>
            <a:spLocks noGrp="1"/>
          </p:cNvSpPr>
          <p:nvPr>
            <p:ph type="title"/>
          </p:nvPr>
        </p:nvSpPr>
        <p:spPr>
          <a:xfrm>
            <a:off x="355600" y="254000"/>
            <a:ext cx="12293600" cy="2438400"/>
          </a:xfrm>
          <a:prstGeom prst="rect">
            <a:avLst/>
          </a:prstGeom>
        </p:spPr>
        <p:txBody>
          <a:bodyPr lIns="0" tIns="0" rIns="0" bIns="0">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 name="Shape 19"/>
          <p:cNvSpPr>
            <a:spLocks noGrp="1"/>
          </p:cNvSpPr>
          <p:nvPr>
            <p:ph type="title"/>
          </p:nvPr>
        </p:nvSpPr>
        <p:spPr>
          <a:xfrm>
            <a:off x="355600" y="254000"/>
            <a:ext cx="12293600" cy="2438400"/>
          </a:xfrm>
          <a:prstGeom prst="rect">
            <a:avLst/>
          </a:prstGeom>
        </p:spPr>
        <p:txBody>
          <a:bodyPr lIns="0" tIns="0" rIns="0" bIns="0">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
        <p:nvSpPr>
          <p:cNvPr id="20" name="Shape 20"/>
          <p:cNvSpPr>
            <a:spLocks noGrp="1"/>
          </p:cNvSpPr>
          <p:nvPr>
            <p:ph type="body" idx="1"/>
          </p:nvPr>
        </p:nvSpPr>
        <p:spPr>
          <a:xfrm>
            <a:off x="355600" y="2730500"/>
            <a:ext cx="12293600" cy="6299200"/>
          </a:xfrm>
          <a:prstGeom prst="rect">
            <a:avLst/>
          </a:prstGeom>
        </p:spPr>
        <p:txBody>
          <a:bodyPr lIns="0" tIns="0" rIns="0" bIns="0" anchor="ctr">
            <a:normAutofit/>
          </a:bodyPr>
          <a:lstStyle>
            <a:lvl1pPr marL="520700" indent="-520700" defTabSz="584200">
              <a:lnSpc>
                <a:spcPct val="120000"/>
              </a:lnSpc>
              <a:spcBef>
                <a:spcPts val="4600"/>
              </a:spcBef>
              <a:buSzPct val="82000"/>
              <a:buChar char="•"/>
              <a:defRPr sz="4600">
                <a:solidFill>
                  <a:srgbClr val="535353"/>
                </a:solidFill>
                <a:latin typeface="+mn-lt"/>
                <a:ea typeface="+mn-ea"/>
                <a:cs typeface="+mn-cs"/>
                <a:sym typeface="Gill Sans Light"/>
              </a:defRPr>
            </a:lvl1pPr>
            <a:lvl2pPr marL="1041400" indent="-520700" defTabSz="584200">
              <a:lnSpc>
                <a:spcPct val="120000"/>
              </a:lnSpc>
              <a:spcBef>
                <a:spcPts val="4600"/>
              </a:spcBef>
              <a:buSzPct val="82000"/>
              <a:buChar char="•"/>
              <a:defRPr sz="4600">
                <a:solidFill>
                  <a:srgbClr val="535353"/>
                </a:solidFill>
                <a:latin typeface="+mn-lt"/>
                <a:ea typeface="+mn-ea"/>
                <a:cs typeface="+mn-cs"/>
                <a:sym typeface="Gill Sans Light"/>
              </a:defRPr>
            </a:lvl2pPr>
            <a:lvl3pPr marL="1562100" indent="-520700" defTabSz="584200">
              <a:lnSpc>
                <a:spcPct val="120000"/>
              </a:lnSpc>
              <a:spcBef>
                <a:spcPts val="4600"/>
              </a:spcBef>
              <a:buSzPct val="82000"/>
              <a:defRPr sz="4600">
                <a:solidFill>
                  <a:srgbClr val="535353"/>
                </a:solidFill>
                <a:latin typeface="+mn-lt"/>
                <a:ea typeface="+mn-ea"/>
                <a:cs typeface="+mn-cs"/>
                <a:sym typeface="Gill Sans Light"/>
              </a:defRPr>
            </a:lvl3pPr>
            <a:lvl4pPr marL="2082800" indent="-520700" defTabSz="584200">
              <a:lnSpc>
                <a:spcPct val="120000"/>
              </a:lnSpc>
              <a:spcBef>
                <a:spcPts val="4600"/>
              </a:spcBef>
              <a:buSzPct val="82000"/>
              <a:buChar char="•"/>
              <a:defRPr sz="4600">
                <a:solidFill>
                  <a:srgbClr val="535353"/>
                </a:solidFill>
                <a:latin typeface="+mn-lt"/>
                <a:ea typeface="+mn-ea"/>
                <a:cs typeface="+mn-cs"/>
                <a:sym typeface="Gill Sans Light"/>
              </a:defRPr>
            </a:lvl4pPr>
            <a:lvl5pPr marL="2603500" indent="-520700" defTabSz="584200">
              <a:lnSpc>
                <a:spcPct val="120000"/>
              </a:lnSpc>
              <a:spcBef>
                <a:spcPts val="4600"/>
              </a:spcBef>
              <a:buSzPct val="82000"/>
              <a:buChar char="•"/>
              <a:defRPr sz="4600">
                <a:solidFill>
                  <a:srgbClr val="535353"/>
                </a:solidFill>
                <a:latin typeface="+mn-lt"/>
                <a:ea typeface="+mn-ea"/>
                <a:cs typeface="+mn-cs"/>
                <a:sym typeface="Gill Sans Light"/>
              </a:defRPr>
            </a:lvl5pPr>
          </a:lstStyle>
          <a:p>
            <a:pPr lvl="0">
              <a:defRPr sz="1800">
                <a:solidFill>
                  <a:srgbClr val="000000"/>
                </a:solidFill>
              </a:defRPr>
            </a:pPr>
            <a:r>
              <a:rPr sz="4600">
                <a:solidFill>
                  <a:srgbClr val="535353"/>
                </a:solidFill>
              </a:rPr>
              <a:t>Body Level One</a:t>
            </a:r>
          </a:p>
          <a:p>
            <a:pPr lvl="1">
              <a:defRPr sz="1800">
                <a:solidFill>
                  <a:srgbClr val="000000"/>
                </a:solidFill>
              </a:defRPr>
            </a:pPr>
            <a:r>
              <a:rPr sz="4600">
                <a:solidFill>
                  <a:srgbClr val="535353"/>
                </a:solidFill>
              </a:rPr>
              <a:t>Body Level Two</a:t>
            </a:r>
          </a:p>
          <a:p>
            <a:pPr lvl="2">
              <a:defRPr sz="1800">
                <a:solidFill>
                  <a:srgbClr val="000000"/>
                </a:solidFill>
              </a:defRPr>
            </a:pPr>
            <a:r>
              <a:rPr sz="4600">
                <a:solidFill>
                  <a:srgbClr val="535353"/>
                </a:solidFill>
              </a:rPr>
              <a:t>Body Level Three</a:t>
            </a:r>
          </a:p>
          <a:p>
            <a:pPr lvl="3">
              <a:defRPr sz="1800">
                <a:solidFill>
                  <a:srgbClr val="000000"/>
                </a:solidFill>
              </a:defRPr>
            </a:pPr>
            <a:r>
              <a:rPr sz="4600">
                <a:solidFill>
                  <a:srgbClr val="535353"/>
                </a:solidFill>
              </a:rPr>
              <a:t>Body Level Four</a:t>
            </a:r>
          </a:p>
          <a:p>
            <a:pPr lvl="4">
              <a:defRPr sz="1800">
                <a:solidFill>
                  <a:srgbClr val="000000"/>
                </a:solidFill>
              </a:defRPr>
            </a:pPr>
            <a:r>
              <a:rPr sz="4600">
                <a:solidFill>
                  <a:srgbClr val="535353"/>
                </a:solidFill>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 name="Shape 22"/>
          <p:cNvSpPr>
            <a:spLocks noGrp="1"/>
          </p:cNvSpPr>
          <p:nvPr>
            <p:ph type="title"/>
          </p:nvPr>
        </p:nvSpPr>
        <p:spPr>
          <a:xfrm>
            <a:off x="355600" y="254000"/>
            <a:ext cx="12293600" cy="2438400"/>
          </a:xfrm>
          <a:prstGeom prst="rect">
            <a:avLst/>
          </a:prstGeom>
        </p:spPr>
        <p:txBody>
          <a:bodyPr lIns="0" tIns="0" rIns="0" bIns="0">
            <a:normAutofit/>
          </a:bodyPr>
          <a:lstStyle>
            <a:lvl1pPr defTabSz="584200">
              <a:defRPr sz="7200" cap="all">
                <a:solidFill>
                  <a:srgbClr val="535353"/>
                </a:solidFill>
                <a:latin typeface="+mn-lt"/>
                <a:ea typeface="+mn-ea"/>
                <a:cs typeface="+mn-cs"/>
                <a:sym typeface="Gill Sans Light"/>
              </a:defRPr>
            </a:lvl1pPr>
          </a:lstStyle>
          <a:p>
            <a:pPr lvl="0">
              <a:defRPr sz="1800" cap="none">
                <a:solidFill>
                  <a:srgbClr val="000000"/>
                </a:solidFill>
              </a:defRPr>
            </a:pPr>
            <a:r>
              <a:rPr sz="7200" cap="all">
                <a:solidFill>
                  <a:srgbClr val="535353"/>
                </a:solidFill>
              </a:rPr>
              <a:t>Title Text</a:t>
            </a:r>
          </a:p>
        </p:txBody>
      </p:sp>
      <p:sp>
        <p:nvSpPr>
          <p:cNvPr id="23" name="Shape 23"/>
          <p:cNvSpPr>
            <a:spLocks noGrp="1"/>
          </p:cNvSpPr>
          <p:nvPr>
            <p:ph type="body" idx="1"/>
          </p:nvPr>
        </p:nvSpPr>
        <p:spPr>
          <a:xfrm>
            <a:off x="355600" y="2730500"/>
            <a:ext cx="5892800" cy="6299200"/>
          </a:xfrm>
          <a:prstGeom prst="rect">
            <a:avLst/>
          </a:prstGeom>
        </p:spPr>
        <p:txBody>
          <a:bodyPr lIns="0" tIns="0" rIns="0" bIns="0" anchor="ctr">
            <a:normAutofit/>
          </a:bodyPr>
          <a:lstStyle>
            <a:lvl1pPr marL="431800" indent="-431800" defTabSz="584200">
              <a:spcBef>
                <a:spcPts val="3800"/>
              </a:spcBef>
              <a:buSzPct val="82000"/>
              <a:buChar char="•"/>
              <a:defRPr sz="3800">
                <a:solidFill>
                  <a:srgbClr val="535353"/>
                </a:solidFill>
                <a:latin typeface="+mn-lt"/>
                <a:ea typeface="+mn-ea"/>
                <a:cs typeface="+mn-cs"/>
                <a:sym typeface="Gill Sans Light"/>
              </a:defRPr>
            </a:lvl1pPr>
            <a:lvl2pPr marL="863600" indent="-431800" defTabSz="584200">
              <a:spcBef>
                <a:spcPts val="3800"/>
              </a:spcBef>
              <a:buSzPct val="82000"/>
              <a:buChar char="•"/>
              <a:defRPr sz="3800">
                <a:solidFill>
                  <a:srgbClr val="535353"/>
                </a:solidFill>
                <a:latin typeface="+mn-lt"/>
                <a:ea typeface="+mn-ea"/>
                <a:cs typeface="+mn-cs"/>
                <a:sym typeface="Gill Sans Light"/>
              </a:defRPr>
            </a:lvl2pPr>
            <a:lvl3pPr marL="1295400" indent="-431800" defTabSz="584200">
              <a:spcBef>
                <a:spcPts val="3800"/>
              </a:spcBef>
              <a:buSzPct val="82000"/>
              <a:defRPr sz="3800">
                <a:solidFill>
                  <a:srgbClr val="535353"/>
                </a:solidFill>
                <a:latin typeface="+mn-lt"/>
                <a:ea typeface="+mn-ea"/>
                <a:cs typeface="+mn-cs"/>
                <a:sym typeface="Gill Sans Light"/>
              </a:defRPr>
            </a:lvl3pPr>
            <a:lvl4pPr marL="1727200" indent="-431800" defTabSz="584200">
              <a:spcBef>
                <a:spcPts val="3800"/>
              </a:spcBef>
              <a:buSzPct val="82000"/>
              <a:buChar char="•"/>
              <a:defRPr sz="3800">
                <a:solidFill>
                  <a:srgbClr val="535353"/>
                </a:solidFill>
                <a:latin typeface="+mn-lt"/>
                <a:ea typeface="+mn-ea"/>
                <a:cs typeface="+mn-cs"/>
                <a:sym typeface="Gill Sans Light"/>
              </a:defRPr>
            </a:lvl4pPr>
            <a:lvl5pPr marL="2159000" indent="-431800" defTabSz="584200">
              <a:spcBef>
                <a:spcPts val="3800"/>
              </a:spcBef>
              <a:buSzPct val="82000"/>
              <a:buChar char="•"/>
              <a:defRPr sz="3800">
                <a:solidFill>
                  <a:srgbClr val="535353"/>
                </a:solidFill>
                <a:latin typeface="+mn-lt"/>
                <a:ea typeface="+mn-ea"/>
                <a:cs typeface="+mn-cs"/>
                <a:sym typeface="Gill Sans Light"/>
              </a:defRPr>
            </a:lvl5pPr>
          </a:lstStyle>
          <a:p>
            <a:pPr lvl="0">
              <a:defRPr sz="1800">
                <a:solidFill>
                  <a:srgbClr val="000000"/>
                </a:solidFill>
              </a:defRPr>
            </a:pPr>
            <a:r>
              <a:rPr sz="3800">
                <a:solidFill>
                  <a:srgbClr val="535353"/>
                </a:solidFill>
              </a:rPr>
              <a:t>Body Level One</a:t>
            </a:r>
          </a:p>
          <a:p>
            <a:pPr lvl="1">
              <a:defRPr sz="1800">
                <a:solidFill>
                  <a:srgbClr val="000000"/>
                </a:solidFill>
              </a:defRPr>
            </a:pPr>
            <a:r>
              <a:rPr sz="3800">
                <a:solidFill>
                  <a:srgbClr val="535353"/>
                </a:solidFill>
              </a:rPr>
              <a:t>Body Level Two</a:t>
            </a:r>
          </a:p>
          <a:p>
            <a:pPr lvl="2">
              <a:defRPr sz="1800">
                <a:solidFill>
                  <a:srgbClr val="000000"/>
                </a:solidFill>
              </a:defRPr>
            </a:pPr>
            <a:r>
              <a:rPr sz="3800">
                <a:solidFill>
                  <a:srgbClr val="535353"/>
                </a:solidFill>
              </a:rPr>
              <a:t>Body Level Three</a:t>
            </a:r>
          </a:p>
          <a:p>
            <a:pPr lvl="3">
              <a:defRPr sz="1800">
                <a:solidFill>
                  <a:srgbClr val="000000"/>
                </a:solidFill>
              </a:defRPr>
            </a:pPr>
            <a:r>
              <a:rPr sz="3800">
                <a:solidFill>
                  <a:srgbClr val="535353"/>
                </a:solidFill>
              </a:rPr>
              <a:t>Body Level Four</a:t>
            </a:r>
          </a:p>
          <a:p>
            <a:pPr lvl="4">
              <a:defRPr sz="1800">
                <a:solidFill>
                  <a:srgbClr val="000000"/>
                </a:solidFill>
              </a:defRPr>
            </a:pPr>
            <a:r>
              <a:rPr sz="3800">
                <a:solidFill>
                  <a:srgbClr val="535353"/>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a:spLocks noGrp="1"/>
          </p:cNvSpPr>
          <p:nvPr>
            <p:ph type="body" idx="1"/>
          </p:nvPr>
        </p:nvSpPr>
        <p:spPr>
          <a:xfrm>
            <a:off x="762000" y="762000"/>
            <a:ext cx="11468100" cy="8216900"/>
          </a:xfrm>
          <a:prstGeom prst="rect">
            <a:avLst/>
          </a:prstGeom>
        </p:spPr>
        <p:txBody>
          <a:bodyPr lIns="0" tIns="0" rIns="0" bIns="0" anchor="ctr">
            <a:normAutofit/>
          </a:bodyPr>
          <a:lstStyle>
            <a:lvl1pPr marL="520700" indent="-520700" defTabSz="584200">
              <a:lnSpc>
                <a:spcPct val="120000"/>
              </a:lnSpc>
              <a:spcBef>
                <a:spcPts val="4600"/>
              </a:spcBef>
              <a:buSzPct val="82000"/>
              <a:buChar char="•"/>
              <a:defRPr sz="4600">
                <a:solidFill>
                  <a:srgbClr val="535353"/>
                </a:solidFill>
                <a:latin typeface="+mn-lt"/>
                <a:ea typeface="+mn-ea"/>
                <a:cs typeface="+mn-cs"/>
                <a:sym typeface="Gill Sans Light"/>
              </a:defRPr>
            </a:lvl1pPr>
            <a:lvl2pPr marL="1041400" indent="-520700" defTabSz="584200">
              <a:lnSpc>
                <a:spcPct val="120000"/>
              </a:lnSpc>
              <a:spcBef>
                <a:spcPts val="4600"/>
              </a:spcBef>
              <a:buSzPct val="82000"/>
              <a:buChar char="•"/>
              <a:defRPr sz="4600">
                <a:solidFill>
                  <a:srgbClr val="535353"/>
                </a:solidFill>
                <a:latin typeface="+mn-lt"/>
                <a:ea typeface="+mn-ea"/>
                <a:cs typeface="+mn-cs"/>
                <a:sym typeface="Gill Sans Light"/>
              </a:defRPr>
            </a:lvl2pPr>
            <a:lvl3pPr marL="1562100" indent="-520700" defTabSz="584200">
              <a:lnSpc>
                <a:spcPct val="120000"/>
              </a:lnSpc>
              <a:spcBef>
                <a:spcPts val="4600"/>
              </a:spcBef>
              <a:buSzPct val="82000"/>
              <a:defRPr sz="4600">
                <a:solidFill>
                  <a:srgbClr val="535353"/>
                </a:solidFill>
                <a:latin typeface="+mn-lt"/>
                <a:ea typeface="+mn-ea"/>
                <a:cs typeface="+mn-cs"/>
                <a:sym typeface="Gill Sans Light"/>
              </a:defRPr>
            </a:lvl3pPr>
            <a:lvl4pPr marL="2082800" indent="-520700" defTabSz="584200">
              <a:lnSpc>
                <a:spcPct val="120000"/>
              </a:lnSpc>
              <a:spcBef>
                <a:spcPts val="4600"/>
              </a:spcBef>
              <a:buSzPct val="82000"/>
              <a:buChar char="•"/>
              <a:defRPr sz="4600">
                <a:solidFill>
                  <a:srgbClr val="535353"/>
                </a:solidFill>
                <a:latin typeface="+mn-lt"/>
                <a:ea typeface="+mn-ea"/>
                <a:cs typeface="+mn-cs"/>
                <a:sym typeface="Gill Sans Light"/>
              </a:defRPr>
            </a:lvl4pPr>
            <a:lvl5pPr marL="2603500" indent="-520700" defTabSz="584200">
              <a:lnSpc>
                <a:spcPct val="120000"/>
              </a:lnSpc>
              <a:spcBef>
                <a:spcPts val="4600"/>
              </a:spcBef>
              <a:buSzPct val="82000"/>
              <a:buChar char="•"/>
              <a:defRPr sz="4600">
                <a:solidFill>
                  <a:srgbClr val="535353"/>
                </a:solidFill>
                <a:latin typeface="+mn-lt"/>
                <a:ea typeface="+mn-ea"/>
                <a:cs typeface="+mn-cs"/>
                <a:sym typeface="Gill Sans Light"/>
              </a:defRPr>
            </a:lvl5pPr>
          </a:lstStyle>
          <a:p>
            <a:pPr lvl="0">
              <a:defRPr sz="1800">
                <a:solidFill>
                  <a:srgbClr val="000000"/>
                </a:solidFill>
              </a:defRPr>
            </a:pPr>
            <a:r>
              <a:rPr sz="4600">
                <a:solidFill>
                  <a:srgbClr val="535353"/>
                </a:solidFill>
              </a:rPr>
              <a:t>Body Level One</a:t>
            </a:r>
          </a:p>
          <a:p>
            <a:pPr lvl="1">
              <a:defRPr sz="1800">
                <a:solidFill>
                  <a:srgbClr val="000000"/>
                </a:solidFill>
              </a:defRPr>
            </a:pPr>
            <a:r>
              <a:rPr sz="4600">
                <a:solidFill>
                  <a:srgbClr val="535353"/>
                </a:solidFill>
              </a:rPr>
              <a:t>Body Level Two</a:t>
            </a:r>
          </a:p>
          <a:p>
            <a:pPr lvl="2">
              <a:defRPr sz="1800">
                <a:solidFill>
                  <a:srgbClr val="000000"/>
                </a:solidFill>
              </a:defRPr>
            </a:pPr>
            <a:r>
              <a:rPr sz="4600">
                <a:solidFill>
                  <a:srgbClr val="535353"/>
                </a:solidFill>
              </a:rPr>
              <a:t>Body Level Three</a:t>
            </a:r>
          </a:p>
          <a:p>
            <a:pPr lvl="3">
              <a:defRPr sz="1800">
                <a:solidFill>
                  <a:srgbClr val="000000"/>
                </a:solidFill>
              </a:defRPr>
            </a:pPr>
            <a:r>
              <a:rPr sz="4600">
                <a:solidFill>
                  <a:srgbClr val="535353"/>
                </a:solidFill>
              </a:rPr>
              <a:t>Body Level Four</a:t>
            </a:r>
          </a:p>
          <a:p>
            <a:pPr lvl="4">
              <a:defRPr sz="1800">
                <a:solidFill>
                  <a:srgbClr val="000000"/>
                </a:solidFill>
              </a:defRPr>
            </a:pPr>
            <a:r>
              <a:rPr sz="4600">
                <a:solidFill>
                  <a:srgbClr val="535353"/>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9320107" y="8886613"/>
            <a:ext cx="2709334" cy="389270"/>
          </a:xfrm>
          <a:prstGeom prst="rect">
            <a:avLst/>
          </a:prstGeom>
          <a:ln w="12700">
            <a:miter lim="400000"/>
          </a:ln>
        </p:spPr>
        <p:txBody>
          <a:bodyPr lIns="65023" tIns="65023" rIns="65023" bIns="65023">
            <a:spAutoFit/>
          </a:bodyPr>
          <a:lstStyle>
            <a:lvl1pPr algn="r" defTabSz="914400">
              <a:defRPr sz="1800">
                <a:solidFill>
                  <a:srgbClr val="000000"/>
                </a:solidFill>
                <a:latin typeface="Arial"/>
                <a:ea typeface="Arial"/>
                <a:cs typeface="Arial"/>
                <a:sym typeface="Arial"/>
              </a:defRPr>
            </a:lvl1pPr>
          </a:lstStyle>
          <a:p>
            <a:pPr lvl="0"/>
            <a:fld id="{86CB4B4D-7CA3-9044-876B-883B54F8677D}" type="slidenum">
              <a:t>‹#›</a:t>
            </a:fld>
            <a:endParaRPr/>
          </a:p>
        </p:txBody>
      </p:sp>
      <p:sp>
        <p:nvSpPr>
          <p:cNvPr id="3" name="Shape 3"/>
          <p:cNvSpPr>
            <a:spLocks noGrp="1"/>
          </p:cNvSpPr>
          <p:nvPr>
            <p:ph type="title"/>
          </p:nvPr>
        </p:nvSpPr>
        <p:spPr>
          <a:xfrm>
            <a:off x="975359" y="541866"/>
            <a:ext cx="11054082" cy="227584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lstStyle/>
          <a:p>
            <a:pPr lvl="0">
              <a:defRPr sz="1800"/>
            </a:pPr>
            <a:r>
              <a:rPr sz="6200"/>
              <a:t>Title Text</a:t>
            </a:r>
          </a:p>
        </p:txBody>
      </p:sp>
      <p:sp>
        <p:nvSpPr>
          <p:cNvPr id="4" name="Shape 4"/>
          <p:cNvSpPr>
            <a:spLocks noGrp="1"/>
          </p:cNvSpPr>
          <p:nvPr>
            <p:ph type="body" idx="1"/>
          </p:nvPr>
        </p:nvSpPr>
        <p:spPr>
          <a:xfrm>
            <a:off x="975359" y="2817706"/>
            <a:ext cx="11054082" cy="6935895"/>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ctr">
        <a:defRPr sz="6200">
          <a:latin typeface="Arial"/>
          <a:ea typeface="Arial"/>
          <a:cs typeface="Arial"/>
          <a:sym typeface="Arial"/>
        </a:defRPr>
      </a:lvl1pPr>
      <a:lvl2pPr algn="ctr">
        <a:defRPr sz="6200">
          <a:latin typeface="Arial"/>
          <a:ea typeface="Arial"/>
          <a:cs typeface="Arial"/>
          <a:sym typeface="Arial"/>
        </a:defRPr>
      </a:lvl2pPr>
      <a:lvl3pPr algn="ctr">
        <a:defRPr sz="6200">
          <a:latin typeface="Arial"/>
          <a:ea typeface="Arial"/>
          <a:cs typeface="Arial"/>
          <a:sym typeface="Arial"/>
        </a:defRPr>
      </a:lvl3pPr>
      <a:lvl4pPr algn="ctr">
        <a:defRPr sz="6200">
          <a:latin typeface="Arial"/>
          <a:ea typeface="Arial"/>
          <a:cs typeface="Arial"/>
          <a:sym typeface="Arial"/>
        </a:defRPr>
      </a:lvl4pPr>
      <a:lvl5pPr algn="ctr">
        <a:defRPr sz="6200">
          <a:latin typeface="Arial"/>
          <a:ea typeface="Arial"/>
          <a:cs typeface="Arial"/>
          <a:sym typeface="Arial"/>
        </a:defRPr>
      </a:lvl5pPr>
      <a:lvl6pPr indent="457200" algn="ctr">
        <a:defRPr sz="6200">
          <a:latin typeface="Arial"/>
          <a:ea typeface="Arial"/>
          <a:cs typeface="Arial"/>
          <a:sym typeface="Arial"/>
        </a:defRPr>
      </a:lvl6pPr>
      <a:lvl7pPr indent="914400" algn="ctr">
        <a:defRPr sz="6200">
          <a:latin typeface="Arial"/>
          <a:ea typeface="Arial"/>
          <a:cs typeface="Arial"/>
          <a:sym typeface="Arial"/>
        </a:defRPr>
      </a:lvl7pPr>
      <a:lvl8pPr indent="1371600" algn="ctr">
        <a:defRPr sz="6200">
          <a:latin typeface="Arial"/>
          <a:ea typeface="Arial"/>
          <a:cs typeface="Arial"/>
          <a:sym typeface="Arial"/>
        </a:defRPr>
      </a:lvl8pPr>
      <a:lvl9pPr indent="1828800" algn="ctr">
        <a:defRPr sz="6200">
          <a:latin typeface="Arial"/>
          <a:ea typeface="Arial"/>
          <a:cs typeface="Arial"/>
          <a:sym typeface="Arial"/>
        </a:defRPr>
      </a:lvl9pPr>
    </p:titleStyle>
    <p:bodyStyle>
      <a:lvl1pPr marL="471487" indent="-471487">
        <a:spcBef>
          <a:spcPts val="700"/>
        </a:spcBef>
        <a:buSzPct val="100000"/>
        <a:buChar char="»"/>
        <a:defRPr sz="4400">
          <a:latin typeface="Arial"/>
          <a:ea typeface="Arial"/>
          <a:cs typeface="Arial"/>
          <a:sym typeface="Arial"/>
        </a:defRPr>
      </a:lvl1pPr>
      <a:lvl2pPr marL="906235" indent="-449035">
        <a:spcBef>
          <a:spcPts val="700"/>
        </a:spcBef>
        <a:buSzPct val="100000"/>
        <a:buChar char="–"/>
        <a:defRPr sz="4400">
          <a:latin typeface="Arial"/>
          <a:ea typeface="Arial"/>
          <a:cs typeface="Arial"/>
          <a:sym typeface="Arial"/>
        </a:defRPr>
      </a:lvl2pPr>
      <a:lvl3pPr marL="1333500" indent="-419100">
        <a:spcBef>
          <a:spcPts val="700"/>
        </a:spcBef>
        <a:buSzPct val="100000"/>
        <a:buChar char="•"/>
        <a:defRPr sz="4400">
          <a:latin typeface="Arial"/>
          <a:ea typeface="Arial"/>
          <a:cs typeface="Arial"/>
          <a:sym typeface="Arial"/>
        </a:defRPr>
      </a:lvl3pPr>
      <a:lvl4pPr marL="1874520" indent="-502920">
        <a:spcBef>
          <a:spcPts val="700"/>
        </a:spcBef>
        <a:buSzPct val="100000"/>
        <a:buChar char="–"/>
        <a:defRPr sz="4400">
          <a:latin typeface="Arial"/>
          <a:ea typeface="Arial"/>
          <a:cs typeface="Arial"/>
          <a:sym typeface="Arial"/>
        </a:defRPr>
      </a:lvl4pPr>
      <a:lvl5pPr marL="2387600" indent="-558800">
        <a:spcBef>
          <a:spcPts val="700"/>
        </a:spcBef>
        <a:buSzPct val="100000"/>
        <a:buChar char="»"/>
        <a:defRPr sz="4400">
          <a:latin typeface="Arial"/>
          <a:ea typeface="Arial"/>
          <a:cs typeface="Arial"/>
          <a:sym typeface="Arial"/>
        </a:defRPr>
      </a:lvl5pPr>
      <a:lvl6pPr marL="2844800" indent="-558800">
        <a:spcBef>
          <a:spcPts val="700"/>
        </a:spcBef>
        <a:buSzPct val="100000"/>
        <a:buChar char="•"/>
        <a:defRPr sz="4400">
          <a:latin typeface="Arial"/>
          <a:ea typeface="Arial"/>
          <a:cs typeface="Arial"/>
          <a:sym typeface="Arial"/>
        </a:defRPr>
      </a:lvl6pPr>
      <a:lvl7pPr marL="3302000" indent="-558800">
        <a:spcBef>
          <a:spcPts val="700"/>
        </a:spcBef>
        <a:buSzPct val="100000"/>
        <a:buChar char="•"/>
        <a:defRPr sz="4400">
          <a:latin typeface="Arial"/>
          <a:ea typeface="Arial"/>
          <a:cs typeface="Arial"/>
          <a:sym typeface="Arial"/>
        </a:defRPr>
      </a:lvl7pPr>
      <a:lvl8pPr marL="3759200" indent="-558800">
        <a:spcBef>
          <a:spcPts val="700"/>
        </a:spcBef>
        <a:buSzPct val="100000"/>
        <a:buChar char="•"/>
        <a:defRPr sz="4400">
          <a:latin typeface="Arial"/>
          <a:ea typeface="Arial"/>
          <a:cs typeface="Arial"/>
          <a:sym typeface="Arial"/>
        </a:defRPr>
      </a:lvl8pPr>
      <a:lvl9pPr marL="4216400" indent="-558800">
        <a:spcBef>
          <a:spcPts val="700"/>
        </a:spcBef>
        <a:buSzPct val="100000"/>
        <a:buChar char="•"/>
        <a:defRPr sz="4400">
          <a:latin typeface="Arial"/>
          <a:ea typeface="Arial"/>
          <a:cs typeface="Arial"/>
          <a:sym typeface="Arial"/>
        </a:defRPr>
      </a:lvl9pPr>
    </p:bodyStyle>
    <p:otherStyle>
      <a:lvl1pPr algn="r">
        <a:defRPr>
          <a:solidFill>
            <a:schemeClr val="tx1"/>
          </a:solidFill>
          <a:latin typeface="+mn-lt"/>
          <a:ea typeface="+mn-ea"/>
          <a:cs typeface="+mn-cs"/>
          <a:sym typeface="Arial"/>
        </a:defRPr>
      </a:lvl1pPr>
      <a:lvl2pPr indent="457200" algn="r">
        <a:defRPr>
          <a:solidFill>
            <a:schemeClr val="tx1"/>
          </a:solidFill>
          <a:latin typeface="+mn-lt"/>
          <a:ea typeface="+mn-ea"/>
          <a:cs typeface="+mn-cs"/>
          <a:sym typeface="Arial"/>
        </a:defRPr>
      </a:lvl2pPr>
      <a:lvl3pPr indent="914400" algn="r">
        <a:defRPr>
          <a:solidFill>
            <a:schemeClr val="tx1"/>
          </a:solidFill>
          <a:latin typeface="+mn-lt"/>
          <a:ea typeface="+mn-ea"/>
          <a:cs typeface="+mn-cs"/>
          <a:sym typeface="Arial"/>
        </a:defRPr>
      </a:lvl3pPr>
      <a:lvl4pPr indent="1371600" algn="r">
        <a:defRPr>
          <a:solidFill>
            <a:schemeClr val="tx1"/>
          </a:solidFill>
          <a:latin typeface="+mn-lt"/>
          <a:ea typeface="+mn-ea"/>
          <a:cs typeface="+mn-cs"/>
          <a:sym typeface="Arial"/>
        </a:defRPr>
      </a:lvl4pPr>
      <a:lvl5pPr indent="1828800" algn="r">
        <a:defRPr>
          <a:solidFill>
            <a:schemeClr val="tx1"/>
          </a:solidFill>
          <a:latin typeface="+mn-lt"/>
          <a:ea typeface="+mn-ea"/>
          <a:cs typeface="+mn-cs"/>
          <a:sym typeface="Arial"/>
        </a:defRPr>
      </a:lvl5pPr>
      <a:lvl6pPr algn="r">
        <a:defRPr>
          <a:solidFill>
            <a:schemeClr val="tx1"/>
          </a:solidFill>
          <a:latin typeface="+mn-lt"/>
          <a:ea typeface="+mn-ea"/>
          <a:cs typeface="+mn-cs"/>
          <a:sym typeface="Arial"/>
        </a:defRPr>
      </a:lvl6pPr>
      <a:lvl7pPr algn="r">
        <a:defRPr>
          <a:solidFill>
            <a:schemeClr val="tx1"/>
          </a:solidFill>
          <a:latin typeface="+mn-lt"/>
          <a:ea typeface="+mn-ea"/>
          <a:cs typeface="+mn-cs"/>
          <a:sym typeface="Arial"/>
        </a:defRPr>
      </a:lvl7pPr>
      <a:lvl8pPr algn="r">
        <a:defRPr>
          <a:solidFill>
            <a:schemeClr val="tx1"/>
          </a:solidFill>
          <a:latin typeface="+mn-lt"/>
          <a:ea typeface="+mn-ea"/>
          <a:cs typeface="+mn-cs"/>
          <a:sym typeface="Arial"/>
        </a:defRPr>
      </a:lvl8pPr>
      <a:lvl9pPr algn="r">
        <a:defRPr>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Shape 38"/>
          <p:cNvSpPr>
            <a:spLocks noGrp="1"/>
          </p:cNvSpPr>
          <p:nvPr>
            <p:ph type="body" idx="1"/>
          </p:nvPr>
        </p:nvSpPr>
        <p:spPr>
          <a:xfrm>
            <a:off x="485846" y="5983670"/>
            <a:ext cx="9132244" cy="2337668"/>
          </a:xfrm>
          <a:prstGeom prst="rect">
            <a:avLst/>
          </a:prstGeom>
        </p:spPr>
        <p:txBody>
          <a:bodyPr/>
          <a:lstStyle/>
          <a:p>
            <a:pPr lvl="0" algn="l">
              <a:defRPr sz="1800">
                <a:solidFill>
                  <a:srgbClr val="000000"/>
                </a:solidFill>
              </a:defRPr>
            </a:pPr>
            <a:endParaRPr sz="2000" dirty="0">
              <a:latin typeface="Arial"/>
              <a:ea typeface="Arial"/>
              <a:cs typeface="Arial"/>
              <a:sym typeface="Arial"/>
            </a:endParaRPr>
          </a:p>
        </p:txBody>
      </p:sp>
      <p:pic>
        <p:nvPicPr>
          <p:cNvPr id="39"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itle 1"/>
          <p:cNvSpPr>
            <a:spLocks noGrp="1"/>
          </p:cNvSpPr>
          <p:nvPr>
            <p:ph type="title"/>
          </p:nvPr>
        </p:nvSpPr>
        <p:spPr/>
        <p:txBody>
          <a:bodyPr/>
          <a:lstStyle/>
          <a:p>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ext Placeholder 1"/>
          <p:cNvSpPr>
            <a:spLocks noGrp="1"/>
          </p:cNvSpPr>
          <p:nvPr>
            <p:ph type="body" idx="1"/>
          </p:nvPr>
        </p:nvSpPr>
        <p:spPr/>
        <p:txBody>
          <a:bodyPr/>
          <a:lstStyle/>
          <a:p>
            <a:endParaRPr lang="en-US"/>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1"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ext Placeholder 1"/>
          <p:cNvSpPr>
            <a:spLocks noGrp="1"/>
          </p:cNvSpPr>
          <p:nvPr>
            <p:ph type="body" idx="1"/>
          </p:nvPr>
        </p:nvSpPr>
        <p:spPr/>
        <p:txBody>
          <a:bodyPr/>
          <a:lstStyle/>
          <a:p>
            <a:endParaRPr lang="en-US" dirty="0"/>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8"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ext Placeholder 1"/>
          <p:cNvSpPr>
            <a:spLocks noGrp="1"/>
          </p:cNvSpPr>
          <p:nvPr>
            <p:ph type="body" idx="1"/>
          </p:nvPr>
        </p:nvSpPr>
        <p:spPr/>
        <p:txBody>
          <a:bodyPr/>
          <a:lstStyle/>
          <a:p>
            <a:endParaRPr lang="en-US"/>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5"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ext Placeholder 1"/>
          <p:cNvSpPr>
            <a:spLocks noGrp="1"/>
          </p:cNvSpPr>
          <p:nvPr>
            <p:ph type="body" idx="1"/>
          </p:nvPr>
        </p:nvSpPr>
        <p:spPr/>
        <p:txBody>
          <a:bodyPr/>
          <a:lstStyle/>
          <a:p>
            <a:endParaRPr lang="en-US"/>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4" name="image1.gif" descr="research POSTER template_wikrent 42x46 H.jpg"/>
          <p:cNvPicPr/>
          <p:nvPr/>
        </p:nvPicPr>
        <p:blipFill>
          <a:blip r:embed="rId3">
            <a:extLst/>
          </a:blip>
          <a:stretch>
            <a:fillRect/>
          </a:stretch>
        </p:blipFill>
        <p:spPr>
          <a:xfrm>
            <a:off x="0" y="8255000"/>
            <a:ext cx="13970000" cy="1493171"/>
          </a:xfrm>
          <a:prstGeom prst="rect">
            <a:avLst/>
          </a:prstGeom>
          <a:ln w="12700">
            <a:miter lim="400000"/>
          </a:ln>
        </p:spPr>
      </p:pic>
      <p:sp>
        <p:nvSpPr>
          <p:cNvPr id="2" name="Text Placeholder 1"/>
          <p:cNvSpPr>
            <a:spLocks noGrp="1"/>
          </p:cNvSpPr>
          <p:nvPr>
            <p:ph type="body" idx="1"/>
          </p:nvPr>
        </p:nvSpPr>
        <p:spPr/>
        <p:txBody>
          <a:bodyPr/>
          <a:lstStyle/>
          <a:p>
            <a:endParaRPr lang="en-US"/>
          </a:p>
        </p:txBody>
      </p:sp>
    </p:spTree>
  </p:cSld>
  <p:clrMapOvr>
    <a:masterClrMapping/>
  </p:clrMapOvr>
  <p:transition spd="slow">
    <p:wipe dir="r"/>
  </p:transition>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618</Words>
  <Application>Microsoft Office PowerPoint</Application>
  <PresentationFormat>Custom</PresentationFormat>
  <Paragraphs>23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Light</vt:lpstr>
      <vt:lpstr>Helvetica Neue</vt:lpstr>
      <vt:lpstr>Showroom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American Polytechnic Experience</dc:title>
  <dc:creator>Colby, Christine</dc:creator>
  <cp:lastModifiedBy>Windows User</cp:lastModifiedBy>
  <cp:revision>4</cp:revision>
  <dcterms:modified xsi:type="dcterms:W3CDTF">2016-11-28T20:19:53Z</dcterms:modified>
</cp:coreProperties>
</file>